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12" autoAdjust="0"/>
    <p:restoredTop sz="95270" autoAdjust="0"/>
  </p:normalViewPr>
  <p:slideViewPr>
    <p:cSldViewPr snapToGrid="0" snapToObjects="1">
      <p:cViewPr varScale="1">
        <p:scale>
          <a:sx n="228" d="100"/>
          <a:sy n="228" d="100"/>
        </p:scale>
        <p:origin x="184" y="6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17/6/21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17/6/21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348B840-D541-C946-B0CD-6236EF81DC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03" y="4432612"/>
            <a:ext cx="2137515" cy="43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EDAF6A4-46F9-9147-8F78-AFA251ED64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03" y="4432612"/>
            <a:ext cx="2137515" cy="43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‹Nº›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9" Type="http://schemas.openxmlformats.org/officeDocument/2006/relationships/image" Target="../media/image33.pn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0" Type="http://schemas.openxmlformats.org/officeDocument/2006/relationships/image" Target="../media/image24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200" b="0" dirty="0" err="1"/>
              <a:t>Àrea</a:t>
            </a:r>
            <a:r>
              <a:rPr lang="es-ES_tradnl" sz="3200" b="0" dirty="0"/>
              <a:t> de </a:t>
            </a:r>
            <a:r>
              <a:rPr lang="es-ES_tradnl" sz="3200" b="0" dirty="0" err="1"/>
              <a:t>Desenvolupament</a:t>
            </a:r>
            <a:r>
              <a:rPr lang="es-ES_tradnl" sz="3200" b="0" dirty="0"/>
              <a:t> </a:t>
            </a:r>
            <a:r>
              <a:rPr lang="es-ES_tradnl" sz="3200" b="0" dirty="0" err="1"/>
              <a:t>Econòmic</a:t>
            </a:r>
            <a:r>
              <a:rPr lang="es-ES_tradnl" sz="3200" b="0" dirty="0"/>
              <a:t>, </a:t>
            </a:r>
            <a:r>
              <a:rPr lang="es-ES_tradnl" sz="3200" b="0" dirty="0" err="1"/>
              <a:t>Turisme</a:t>
            </a:r>
            <a:r>
              <a:rPr lang="es-ES_tradnl" sz="3200" b="0" dirty="0"/>
              <a:t> </a:t>
            </a:r>
            <a:br>
              <a:rPr lang="es-ES_tradnl" sz="3200" b="0" dirty="0"/>
            </a:br>
            <a:r>
              <a:rPr lang="es-ES_tradnl" sz="3200" b="0" dirty="0"/>
              <a:t>i </a:t>
            </a:r>
            <a:r>
              <a:rPr lang="es-ES_tradnl" sz="3200" b="0" dirty="0" err="1"/>
              <a:t>Comerç</a:t>
            </a:r>
            <a:endParaRPr lang="es-ES" sz="3200" b="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C5EF8AC-6090-DC40-8624-0184AADA9A95}"/>
              </a:ext>
            </a:extLst>
          </p:cNvPr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D30EAC80-DEE1-E040-93B4-37DC3D51F50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027" r="22693"/>
          <a:stretch/>
        </p:blipFill>
        <p:spPr>
          <a:xfrm>
            <a:off x="4569874" y="0"/>
            <a:ext cx="4574126" cy="5143500"/>
          </a:xfr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4CCE3EA-6C39-8141-A1A9-F1003FFCE2B4}"/>
              </a:ext>
            </a:extLst>
          </p:cNvPr>
          <p:cNvSpPr txBox="1"/>
          <p:nvPr/>
        </p:nvSpPr>
        <p:spPr>
          <a:xfrm rot="16200000">
            <a:off x="8373584" y="4365520"/>
            <a:ext cx="12820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MOLDOVA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6621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9" name="Marcador de posición de imagen 8">
            <a:extLst>
              <a:ext uri="{FF2B5EF4-FFF2-40B4-BE49-F238E27FC236}">
                <a16:creationId xmlns:a16="http://schemas.microsoft.com/office/drawing/2014/main" id="{2803793A-3298-8A44-BBD9-8007F6B9636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027" r="22693"/>
          <a:stretch/>
        </p:blipFill>
        <p:spPr>
          <a:xfrm>
            <a:off x="4569874" y="0"/>
            <a:ext cx="4574126" cy="5143500"/>
          </a:xfr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A0C03EA-5A35-7341-87BD-B642E2D25DE6}"/>
              </a:ext>
            </a:extLst>
          </p:cNvPr>
          <p:cNvSpPr txBox="1"/>
          <p:nvPr/>
        </p:nvSpPr>
        <p:spPr>
          <a:xfrm rot="16200000">
            <a:off x="8373583" y="4365520"/>
            <a:ext cx="12820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MOLDOVA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F564E4FF-5977-3340-97F5-911E3021F5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027" r="22693"/>
          <a:stretch/>
        </p:blipFill>
        <p:spPr>
          <a:xfrm>
            <a:off x="4569874" y="0"/>
            <a:ext cx="4574126" cy="5143500"/>
          </a:xfr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373583" y="4365520"/>
            <a:ext cx="12820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MOLDOVA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89ADB50-C339-9641-9CFC-CBBBC9EED9F5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5848CC8-EC0B-D348-8CD8-DE7D43D8C85D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9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204</TotalTime>
  <Words>107</Words>
  <Application>Microsoft Macintosh PowerPoint</Application>
  <PresentationFormat>Presentación en pantalla (16:9)</PresentationFormat>
  <Paragraphs>29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Frase o cita que es vulgui destacar com a missatge de la presentació.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Microsoft Office User</cp:lastModifiedBy>
  <cp:revision>32</cp:revision>
  <dcterms:created xsi:type="dcterms:W3CDTF">2020-11-10T08:00:18Z</dcterms:created>
  <dcterms:modified xsi:type="dcterms:W3CDTF">2021-06-17T08:14:03Z</dcterms:modified>
</cp:coreProperties>
</file>