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6803" autoAdjust="0"/>
    <p:restoredTop sz="95273" autoAdjust="0"/>
  </p:normalViewPr>
  <p:slideViewPr>
    <p:cSldViewPr snapToGrid="0" snapToObjects="1">
      <p:cViewPr varScale="1">
        <p:scale>
          <a:sx n="81" d="100"/>
          <a:sy n="81" d="100"/>
        </p:scale>
        <p:origin x="1128" y="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25/5/2021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25/5/2021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9A38867-69AA-374D-B2C2-50ABF01BC1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2023" y="4470652"/>
            <a:ext cx="2796329" cy="4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3BBB2C5-66B6-334C-A201-3CBEB95789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2023" y="4470652"/>
            <a:ext cx="2796329" cy="4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_tradnl" sz="3200" b="0" dirty="0" err="1"/>
              <a:t>Àrea</a:t>
            </a:r>
            <a:r>
              <a:rPr lang="es-ES_tradnl" sz="3200" b="0" dirty="0"/>
              <a:t> </a:t>
            </a:r>
            <a:r>
              <a:rPr lang="es-ES_tradnl" sz="3200" b="0" dirty="0" err="1"/>
              <a:t>d'Acció</a:t>
            </a:r>
            <a:r>
              <a:rPr lang="es-ES_tradnl" sz="3200" b="0" dirty="0"/>
              <a:t> </a:t>
            </a:r>
            <a:r>
              <a:rPr lang="es-ES_tradnl" sz="3200" b="0" dirty="0" err="1"/>
              <a:t>Climàtica</a:t>
            </a:r>
            <a:endParaRPr lang="es-ES" sz="3200" b="0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3C2DEE1-53C8-0043-896C-CED461D4C3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Marcador de posición de imagen 8">
            <a:extLst>
              <a:ext uri="{FF2B5EF4-FFF2-40B4-BE49-F238E27FC236}">
                <a16:creationId xmlns:a16="http://schemas.microsoft.com/office/drawing/2014/main" id="{A35CF7E0-4B90-A241-8EAE-C56E8FC10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74" y="0"/>
            <a:ext cx="4575672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5449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453E67DB-B352-654D-9BED-67CD95302C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Marcador de posición de imagen 8">
            <a:extLst>
              <a:ext uri="{FF2B5EF4-FFF2-40B4-BE49-F238E27FC236}">
                <a16:creationId xmlns:a16="http://schemas.microsoft.com/office/drawing/2014/main" id="{9CE96371-D202-B54F-96AE-9A954B991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74" y="0"/>
            <a:ext cx="4575672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85B047D-9B27-2444-AE19-6E5FDDC1B4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Marcador de posición de imagen 8">
            <a:extLst>
              <a:ext uri="{FF2B5EF4-FFF2-40B4-BE49-F238E27FC236}">
                <a16:creationId xmlns:a16="http://schemas.microsoft.com/office/drawing/2014/main" id="{8B7B0A4B-8E00-0245-B044-FBD226363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74" y="0"/>
            <a:ext cx="4575672" cy="514349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860548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Ricard </a:t>
            </a:r>
            <a:r>
              <a:rPr lang="en-GB" sz="600" dirty="0" err="1"/>
              <a:t>Badia</a:t>
            </a:r>
            <a:r>
              <a:rPr lang="en-GB" sz="600" dirty="0"/>
              <a:t> / </a:t>
            </a:r>
            <a:r>
              <a:rPr lang="en-GB" sz="600" dirty="0" err="1"/>
              <a:t>Diputació</a:t>
            </a:r>
            <a:r>
              <a:rPr lang="en-GB" sz="600" dirty="0"/>
              <a:t> de Barcelona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A1D1692-4781-1E46-A66E-4AFC8D6DDA8C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AF905AA-F820-CE49-BB7B-F39C99580E6F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1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139</TotalTime>
  <Words>92</Words>
  <Application>Microsoft Office PowerPoint</Application>
  <PresentationFormat>Presentació en pantalla (16:9)</PresentationFormat>
  <Paragraphs>27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21</cp:revision>
  <dcterms:created xsi:type="dcterms:W3CDTF">2020-11-10T08:00:18Z</dcterms:created>
  <dcterms:modified xsi:type="dcterms:W3CDTF">2021-05-25T07:26:05Z</dcterms:modified>
</cp:coreProperties>
</file>