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</p:sldMasterIdLst>
  <p:notesMasterIdLst>
    <p:notesMasterId r:id="rId42"/>
  </p:notesMasterIdLst>
  <p:handoutMasterIdLst>
    <p:handoutMasterId r:id="rId43"/>
  </p:handoutMasterIdLst>
  <p:sldIdLst>
    <p:sldId id="290" r:id="rId6"/>
    <p:sldId id="320" r:id="rId7"/>
    <p:sldId id="319" r:id="rId8"/>
    <p:sldId id="313" r:id="rId9"/>
    <p:sldId id="280" r:id="rId10"/>
    <p:sldId id="282" r:id="rId11"/>
    <p:sldId id="281" r:id="rId12"/>
    <p:sldId id="283" r:id="rId13"/>
    <p:sldId id="284" r:id="rId14"/>
    <p:sldId id="285" r:id="rId15"/>
    <p:sldId id="286" r:id="rId16"/>
    <p:sldId id="287" r:id="rId17"/>
    <p:sldId id="322" r:id="rId18"/>
    <p:sldId id="288" r:id="rId19"/>
    <p:sldId id="289" r:id="rId20"/>
    <p:sldId id="31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14" r:id="rId32"/>
    <p:sldId id="304" r:id="rId33"/>
    <p:sldId id="317" r:id="rId34"/>
    <p:sldId id="305" r:id="rId35"/>
    <p:sldId id="316" r:id="rId36"/>
    <p:sldId id="318" r:id="rId37"/>
    <p:sldId id="311" r:id="rId38"/>
    <p:sldId id="310" r:id="rId39"/>
    <p:sldId id="309" r:id="rId40"/>
    <p:sldId id="321" r:id="rId4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5E3"/>
    <a:srgbClr val="63A1A0"/>
    <a:srgbClr val="02357A"/>
    <a:srgbClr val="992D38"/>
    <a:srgbClr val="D790A0"/>
    <a:srgbClr val="98682A"/>
    <a:srgbClr val="BE0A15"/>
    <a:srgbClr val="A09581"/>
    <a:srgbClr val="655297"/>
    <a:srgbClr val="DEA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427" autoAdjust="0"/>
    <p:restoredTop sz="95273" autoAdjust="0"/>
  </p:normalViewPr>
  <p:slideViewPr>
    <p:cSldViewPr snapToGrid="0" snapToObjects="1">
      <p:cViewPr varScale="1">
        <p:scale>
          <a:sx n="81" d="100"/>
          <a:sy n="81" d="100"/>
        </p:scale>
        <p:origin x="872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25/5/2021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25/5/2021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BEBA59-EFFE-9D4A-9FE5-18A196FB1949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459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2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2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2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-1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8" y="4442514"/>
            <a:ext cx="1499429" cy="496887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/>
              <a:t>DIA / MES / ANY</a:t>
            </a:r>
            <a:endParaRPr lang="es-ES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FBBBD6F-1B7D-AB47-AFB0-37163F504C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6845" y="4490554"/>
            <a:ext cx="2381293" cy="37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5DA4F04-014E-D94C-B78D-08E37A4B3F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6845" y="4490554"/>
            <a:ext cx="2381293" cy="37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" Type="http://schemas.openxmlformats.org/officeDocument/2006/relationships/image" Target="../media/image6.jpg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57.png"/><Relationship Id="rId5" Type="http://schemas.openxmlformats.org/officeDocument/2006/relationships/image" Target="../media/image9.jpg"/><Relationship Id="rId15" Type="http://schemas.openxmlformats.org/officeDocument/2006/relationships/image" Target="../media/image19.jp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8" Type="http://schemas.openxmlformats.org/officeDocument/2006/relationships/image" Target="../media/image12.jpg"/><Relationship Id="rId51" Type="http://schemas.openxmlformats.org/officeDocument/2006/relationships/image" Target="../media/image55.pn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0" dirty="0" err="1"/>
              <a:t>Direcció</a:t>
            </a:r>
            <a:r>
              <a:rPr lang="en-GB" sz="3200" b="0" dirty="0"/>
              <a:t> de</a:t>
            </a:r>
            <a:br>
              <a:rPr lang="en-GB" sz="3200" b="0" dirty="0"/>
            </a:br>
            <a:r>
              <a:rPr lang="en-GB" sz="3200" b="0" dirty="0" err="1"/>
              <a:t>Relacions</a:t>
            </a:r>
            <a:r>
              <a:rPr lang="en-GB" sz="3200" b="0" dirty="0"/>
              <a:t> </a:t>
            </a:r>
            <a:r>
              <a:rPr lang="en-GB" sz="3200" b="0" dirty="0" err="1"/>
              <a:t>Internacionals</a:t>
            </a:r>
            <a:endParaRPr lang="es-ES" sz="3200" b="0" dirty="0">
              <a:solidFill>
                <a:schemeClr val="tx1"/>
              </a:solidFill>
            </a:endParaRPr>
          </a:p>
        </p:txBody>
      </p:sp>
      <p:pic>
        <p:nvPicPr>
          <p:cNvPr id="16" name="Marcador de posición de imagen 15">
            <a:extLst>
              <a:ext uri="{FF2B5EF4-FFF2-40B4-BE49-F238E27FC236}">
                <a16:creationId xmlns:a16="http://schemas.microsoft.com/office/drawing/2014/main" id="{62459C2E-44E5-A346-8A48-262F2FB1909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86" r="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887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Frase o cita que es </a:t>
            </a:r>
            <a:r>
              <a:rPr lang="es-ES" dirty="0" err="1">
                <a:solidFill>
                  <a:schemeClr val="tx1"/>
                </a:solidFill>
              </a:rPr>
              <a:t>vulgui</a:t>
            </a:r>
            <a:r>
              <a:rPr lang="es-ES" dirty="0">
                <a:solidFill>
                  <a:schemeClr val="tx1"/>
                </a:solidFill>
              </a:rPr>
              <a:t> destacar </a:t>
            </a:r>
            <a:r>
              <a:rPr lang="es-ES" dirty="0" err="1">
                <a:solidFill>
                  <a:schemeClr val="tx1"/>
                </a:solidFill>
              </a:rPr>
              <a:t>com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missatge</a:t>
            </a:r>
            <a:r>
              <a:rPr lang="es-ES" dirty="0">
                <a:solidFill>
                  <a:schemeClr val="tx1"/>
                </a:solidFill>
              </a:rPr>
              <a:t> de la </a:t>
            </a:r>
            <a:r>
              <a:rPr lang="es-ES" dirty="0" err="1">
                <a:solidFill>
                  <a:schemeClr val="tx1"/>
                </a:solidFill>
              </a:rPr>
              <a:t>presentació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3871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pic>
        <p:nvPicPr>
          <p:cNvPr id="17" name="Marcador de posición de imagen 16">
            <a:extLst>
              <a:ext uri="{FF2B5EF4-FFF2-40B4-BE49-F238E27FC236}">
                <a16:creationId xmlns:a16="http://schemas.microsoft.com/office/drawing/2014/main" id="{9DE38EDC-3074-A142-8559-9EDCF395351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86" r="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0905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Marcador de posición de imagen 17">
            <a:extLst>
              <a:ext uri="{FF2B5EF4-FFF2-40B4-BE49-F238E27FC236}">
                <a16:creationId xmlns:a16="http://schemas.microsoft.com/office/drawing/2014/main" id="{B7167F4B-C92C-C442-A68D-EA461AB1D4D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86" r="86"/>
          <a:stretch>
            <a:fillRect/>
          </a:stretch>
        </p:blipFill>
        <p:spPr/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1AAE9E8-CC1A-A64B-9985-7C6C22448374}"/>
              </a:ext>
            </a:extLst>
          </p:cNvPr>
          <p:cNvSpPr txBox="1"/>
          <p:nvPr/>
        </p:nvSpPr>
        <p:spPr>
          <a:xfrm rot="16200000">
            <a:off x="8013759" y="3860548"/>
            <a:ext cx="200172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600" dirty="0" err="1"/>
              <a:t>Anuskiserrano</a:t>
            </a:r>
            <a:r>
              <a:rPr lang="en-GB" sz="600" dirty="0"/>
              <a:t> / </a:t>
            </a:r>
            <a:r>
              <a:rPr lang="en-GB" sz="600" dirty="0" err="1"/>
              <a:t>shutterstock.com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2821989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 dirty="0"/>
              <a:t>Formes per copiar i </a:t>
            </a:r>
            <a:r>
              <a:rPr lang="es-ES" dirty="0" err="1"/>
              <a:t>enganxar</a:t>
            </a:r>
            <a:endParaRPr lang="es-ES" dirty="0"/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738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535</TotalTime>
  <Words>93</Words>
  <Application>Microsoft Office PowerPoint</Application>
  <PresentationFormat>Presentació en pantalla (16:9)</PresentationFormat>
  <Paragraphs>28</Paragraphs>
  <Slides>36</Slides>
  <Notes>1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5</vt:i4>
      </vt:variant>
      <vt:variant>
        <vt:lpstr>Títols de les diapositives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Frase o cita que es vulgui destacar com a missatge de la presentació.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MOYA GOTI, ELISABET</cp:lastModifiedBy>
  <cp:revision>43</cp:revision>
  <dcterms:created xsi:type="dcterms:W3CDTF">2020-11-10T08:00:18Z</dcterms:created>
  <dcterms:modified xsi:type="dcterms:W3CDTF">2021-05-25T07:29:54Z</dcterms:modified>
</cp:coreProperties>
</file>