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1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7210" autoAdjust="0"/>
    <p:restoredTop sz="95273" autoAdjust="0"/>
  </p:normalViewPr>
  <p:slideViewPr>
    <p:cSldViewPr snapToGrid="0" snapToObjects="1">
      <p:cViewPr varScale="1">
        <p:scale>
          <a:sx n="81" d="100"/>
          <a:sy n="81" d="100"/>
        </p:scale>
        <p:origin x="1112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25/5/2021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25/5/2021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BEBA59-EFFE-9D4A-9FE5-18A196FB1949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45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4E937DE-6224-C246-9173-78B2CB9646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87154"/>
            <a:ext cx="2333746" cy="37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8026DA4-843C-114B-83B0-B51386B5C3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87154"/>
            <a:ext cx="2333746" cy="37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3200" b="0" dirty="0" err="1"/>
              <a:t>Àrea</a:t>
            </a:r>
            <a:r>
              <a:rPr lang="es-ES_tradnl" sz="3200" b="0" dirty="0"/>
              <a:t> </a:t>
            </a:r>
            <a:r>
              <a:rPr lang="es-ES_tradnl" sz="3200" b="0" dirty="0" err="1"/>
              <a:t>d’Educació</a:t>
            </a:r>
            <a:r>
              <a:rPr lang="es-ES_tradnl" sz="3200" b="0" dirty="0"/>
              <a:t> </a:t>
            </a:r>
            <a:r>
              <a:rPr lang="es-ES_tradnl" sz="3200" b="0" dirty="0" err="1"/>
              <a:t>Esports</a:t>
            </a:r>
            <a:r>
              <a:rPr lang="es-ES_tradnl" sz="3200" b="0" dirty="0"/>
              <a:t> i </a:t>
            </a:r>
            <a:r>
              <a:rPr lang="es-ES_tradnl" sz="3200" b="0" dirty="0" err="1"/>
              <a:t>Joventut</a:t>
            </a:r>
            <a:endParaRPr lang="es-ES" sz="3200" b="0" dirty="0"/>
          </a:p>
        </p:txBody>
      </p:sp>
      <p:pic>
        <p:nvPicPr>
          <p:cNvPr id="8" name="Marcador de posición de imagen 7">
            <a:extLst>
              <a:ext uri="{FF2B5EF4-FFF2-40B4-BE49-F238E27FC236}">
                <a16:creationId xmlns:a16="http://schemas.microsoft.com/office/drawing/2014/main" id="{F5DAE6AC-E27A-114E-9B1A-3DBA27E0602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0360" r="203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4461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pic>
        <p:nvPicPr>
          <p:cNvPr id="9" name="Marcador de posición de imagen 8">
            <a:extLst>
              <a:ext uri="{FF2B5EF4-FFF2-40B4-BE49-F238E27FC236}">
                <a16:creationId xmlns:a16="http://schemas.microsoft.com/office/drawing/2014/main" id="{E5D0A1EA-AACC-914F-A055-EC20C24FAA2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0360" r="203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15" name="Marcador de posición de imagen 14">
            <a:extLst>
              <a:ext uri="{FF2B5EF4-FFF2-40B4-BE49-F238E27FC236}">
                <a16:creationId xmlns:a16="http://schemas.microsoft.com/office/drawing/2014/main" id="{485A2976-8CA5-8640-AD3E-405A46144B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0360" r="20360"/>
          <a:stretch>
            <a:fillRect/>
          </a:stretch>
        </p:blipFill>
        <p:spPr/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8242"/>
            <a:ext cx="200172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" dirty="0"/>
              <a:t>© </a:t>
            </a:r>
            <a:r>
              <a:rPr lang="ca-ES" sz="500" dirty="0"/>
              <a:t>Stefan </a:t>
            </a:r>
            <a:r>
              <a:rPr lang="ca-ES" sz="500" dirty="0" err="1"/>
              <a:t>Schranz</a:t>
            </a:r>
            <a:r>
              <a:rPr lang="ca-ES" sz="500" dirty="0"/>
              <a:t> en </a:t>
            </a:r>
            <a:r>
              <a:rPr lang="ca-ES" sz="500" dirty="0" err="1"/>
              <a:t>Pixabay</a:t>
            </a:r>
            <a:r>
              <a:rPr lang="ca-ES" sz="500" dirty="0"/>
              <a:t> </a:t>
            </a:r>
            <a:r>
              <a:rPr lang="ca-ES" sz="500" dirty="0" err="1"/>
              <a:t>team</a:t>
            </a:r>
            <a:r>
              <a:rPr lang="es-ES" sz="500" dirty="0"/>
              <a:t> </a:t>
            </a:r>
            <a:endParaRPr lang="en-ES" sz="5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63A414F9-2FCC-EF43-8E6C-304174A6E8AE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1848B0D-311B-4A41-87C5-00D35E3D17E0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54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304</TotalTime>
  <Words>95</Words>
  <Application>Microsoft Office PowerPoint</Application>
  <PresentationFormat>Presentació en pantalla (16:9)</PresentationFormat>
  <Paragraphs>28</Paragraphs>
  <Slides>36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30</cp:revision>
  <dcterms:created xsi:type="dcterms:W3CDTF">2020-11-10T08:00:18Z</dcterms:created>
  <dcterms:modified xsi:type="dcterms:W3CDTF">2021-05-25T07:27:02Z</dcterms:modified>
</cp:coreProperties>
</file>