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680" r:id="rId3"/>
    <p:sldMasterId id="2147483658" r:id="rId4"/>
    <p:sldMasterId id="2147483672" r:id="rId5"/>
  </p:sldMasterIdLst>
  <p:notesMasterIdLst>
    <p:notesMasterId r:id="rId42"/>
  </p:notesMasterIdLst>
  <p:handoutMasterIdLst>
    <p:handoutMasterId r:id="rId43"/>
  </p:handoutMasterIdLst>
  <p:sldIdLst>
    <p:sldId id="290" r:id="rId6"/>
    <p:sldId id="320" r:id="rId7"/>
    <p:sldId id="319" r:id="rId8"/>
    <p:sldId id="313" r:id="rId9"/>
    <p:sldId id="280" r:id="rId10"/>
    <p:sldId id="282" r:id="rId11"/>
    <p:sldId id="281" r:id="rId12"/>
    <p:sldId id="283" r:id="rId13"/>
    <p:sldId id="284" r:id="rId14"/>
    <p:sldId id="285" r:id="rId15"/>
    <p:sldId id="286" r:id="rId16"/>
    <p:sldId id="287" r:id="rId17"/>
    <p:sldId id="322" r:id="rId18"/>
    <p:sldId id="288" r:id="rId19"/>
    <p:sldId id="289" r:id="rId20"/>
    <p:sldId id="31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14" r:id="rId32"/>
    <p:sldId id="304" r:id="rId33"/>
    <p:sldId id="317" r:id="rId34"/>
    <p:sldId id="305" r:id="rId35"/>
    <p:sldId id="316" r:id="rId36"/>
    <p:sldId id="318" r:id="rId37"/>
    <p:sldId id="311" r:id="rId38"/>
    <p:sldId id="310" r:id="rId39"/>
    <p:sldId id="309" r:id="rId40"/>
    <p:sldId id="321" r:id="rId4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5E3"/>
    <a:srgbClr val="63A1A0"/>
    <a:srgbClr val="01357A"/>
    <a:srgbClr val="992D38"/>
    <a:srgbClr val="D790A0"/>
    <a:srgbClr val="98682A"/>
    <a:srgbClr val="BE0A15"/>
    <a:srgbClr val="A09581"/>
    <a:srgbClr val="655297"/>
    <a:srgbClr val="DEA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16" autoAdjust="0"/>
    <p:restoredTop sz="95270" autoAdjust="0"/>
  </p:normalViewPr>
  <p:slideViewPr>
    <p:cSldViewPr snapToGrid="0" snapToObjects="1">
      <p:cViewPr varScale="1">
        <p:scale>
          <a:sx n="81" d="100"/>
          <a:sy n="81" d="100"/>
        </p:scale>
        <p:origin x="1128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3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34-46E8-9A82-DC686ADCD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solidFill>
      <a:schemeClr val="lt1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82-43EB-8509-EB0F0F960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8309908136482898"/>
          <c:y val="0.57085317198951602"/>
          <c:w val="0.200234251968504"/>
          <c:h val="0.391392971226596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D3-437C-9539-8778299BC4A7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D3-437C-9539-8778299BC4A7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D3-437C-9539-8778299BC4A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-2079358552"/>
        <c:axId val="-2079602920"/>
      </c:barChart>
      <c:catAx>
        <c:axId val="-2079358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79602920"/>
        <c:crosses val="autoZero"/>
        <c:auto val="1"/>
        <c:lblAlgn val="ctr"/>
        <c:lblOffset val="100"/>
        <c:noMultiLvlLbl val="0"/>
      </c:catAx>
      <c:valAx>
        <c:axId val="-2079602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79358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972222222222199E-2"/>
          <c:y val="0.87409388396357202"/>
          <c:w val="0.37561100174978101"/>
          <c:h val="9.7848242806648902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36-4A4D-885A-C67E9C555F2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36-4A4D-885A-C67E9C555F2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36-4A4D-885A-C67E9C555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6341288"/>
        <c:axId val="-2036904888"/>
      </c:lineChart>
      <c:catAx>
        <c:axId val="-2096341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036904888"/>
        <c:crosses val="autoZero"/>
        <c:auto val="1"/>
        <c:lblAlgn val="ctr"/>
        <c:lblOffset val="100"/>
        <c:noMultiLvlLbl val="0"/>
      </c:catAx>
      <c:valAx>
        <c:axId val="-2036904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-20963412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06045690056205E-2"/>
          <c:y val="0.87409388396357202"/>
          <c:w val="0.40516097987751498"/>
          <c:h val="9.7848242806648902E-2"/>
        </c:manualLayout>
      </c:layout>
      <c:overlay val="0"/>
    </c:legend>
    <c:plotVisOnly val="1"/>
    <c:dispBlanksAs val="gap"/>
    <c:showDLblsOverMax val="0"/>
  </c:chart>
  <c:spPr>
    <a:solidFill>
      <a:schemeClr val="bg2">
        <a:alpha val="0"/>
      </a:schemeClr>
    </a:solidFill>
  </c:spPr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95650-91CC-4B47-953B-54D34C9A8F0A}" type="datetimeFigureOut">
              <a:t>16/6/2021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19550-E2DB-BF49-93EC-1C9C33C67E75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550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B61F5-DE82-8E43-9025-355358CBED3D}" type="datetimeFigureOut">
              <a:t>16/6/2021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BA59-EFFE-9D4A-9FE5-18A196FB1949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443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38414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360488" y="1804988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360488" y="3220742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360488" y="230287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12905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129055" y="3220742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360488" y="3712556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4E3D0336-12D2-BD4A-B169-3BDA7C708F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7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418493" cy="85725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9F67808A-BC86-3D4E-A7B3-2ED5F3716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787276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 dirty="0"/>
          </a:p>
        </p:txBody>
      </p:sp>
      <p:pic>
        <p:nvPicPr>
          <p:cNvPr id="7" name="Imagen 6" descr="Marca DB positiu horitzontal.png">
            <a:extLst>
              <a:ext uri="{FF2B5EF4-FFF2-40B4-BE49-F238E27FC236}">
                <a16:creationId xmlns:a16="http://schemas.microsoft.com/office/drawing/2014/main" id="{E20138FE-9178-C04C-B728-C66177A0AA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7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833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81070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0" y="3329756"/>
            <a:ext cx="3083320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6142902" y="3329756"/>
            <a:ext cx="3001098" cy="1813744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810706"/>
          </a:xfrm>
          <a:prstGeom prst="rect">
            <a:avLst/>
          </a:prstGeom>
          <a:solidFill>
            <a:srgbClr val="93C5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6" name="Rectángulo 25"/>
          <p:cNvSpPr/>
          <p:nvPr userDrawn="1"/>
        </p:nvSpPr>
        <p:spPr>
          <a:xfrm>
            <a:off x="3083320" y="3329756"/>
            <a:ext cx="3059580" cy="1813744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354DAA61-3C8E-EB42-974B-3775055B3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903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>
          <a:xfrm rot="18900000">
            <a:off x="130290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2"/>
          <p:cNvSpPr/>
          <p:nvPr userDrawn="1"/>
        </p:nvSpPr>
        <p:spPr>
          <a:xfrm rot="18900000">
            <a:off x="438138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2"/>
          <p:cNvSpPr/>
          <p:nvPr userDrawn="1"/>
        </p:nvSpPr>
        <p:spPr>
          <a:xfrm rot="18900000">
            <a:off x="7404690" y="2883181"/>
            <a:ext cx="477520" cy="477520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3083320" y="1519050"/>
            <a:ext cx="3083320" cy="161305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 userDrawn="1"/>
        </p:nvSpPr>
        <p:spPr>
          <a:xfrm>
            <a:off x="6142901" y="1519050"/>
            <a:ext cx="3001098" cy="1613052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185758" y="3494171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3185758" y="3985985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8575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18575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6269037" y="1722424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269037" y="2214238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6269037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6269037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5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5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0" y="1519050"/>
            <a:ext cx="3083320" cy="1613052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102438" y="1722424"/>
            <a:ext cx="278269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102438" y="2214238"/>
            <a:ext cx="278269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4E5C905F-115A-5640-9B9C-0C945BD72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6361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 userDrawn="1"/>
        </p:nvSpPr>
        <p:spPr>
          <a:xfrm>
            <a:off x="102438" y="3290796"/>
            <a:ext cx="4388281" cy="1758723"/>
          </a:xfrm>
          <a:prstGeom prst="rect">
            <a:avLst/>
          </a:prstGeom>
          <a:noFill/>
          <a:ln w="12700" cmpd="sng">
            <a:solidFill>
              <a:srgbClr val="BE0A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0" y="1519050"/>
            <a:ext cx="4572000" cy="1841651"/>
            <a:chOff x="0" y="1519050"/>
            <a:chExt cx="4572000" cy="1841651"/>
          </a:xfrm>
          <a:solidFill>
            <a:srgbClr val="BE0A15"/>
          </a:solidFill>
        </p:grpSpPr>
        <p:sp>
          <p:nvSpPr>
            <p:cNvPr id="3" name="Rectángulo 2"/>
            <p:cNvSpPr/>
            <p:nvPr userDrawn="1"/>
          </p:nvSpPr>
          <p:spPr>
            <a:xfrm rot="18900000">
              <a:off x="204724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8" name="Agrupar 7"/>
          <p:cNvGrpSpPr/>
          <p:nvPr userDrawn="1"/>
        </p:nvGrpSpPr>
        <p:grpSpPr>
          <a:xfrm>
            <a:off x="4572570" y="1519050"/>
            <a:ext cx="4572000" cy="1841651"/>
            <a:chOff x="4572570" y="1519050"/>
            <a:chExt cx="4572000" cy="1841651"/>
          </a:xfrm>
          <a:solidFill>
            <a:srgbClr val="DEA033"/>
          </a:solidFill>
        </p:grpSpPr>
        <p:sp>
          <p:nvSpPr>
            <p:cNvPr id="19" name="Rectángulo 18"/>
            <p:cNvSpPr/>
            <p:nvPr userDrawn="1"/>
          </p:nvSpPr>
          <p:spPr>
            <a:xfrm>
              <a:off x="4572570" y="1519050"/>
              <a:ext cx="4572000" cy="161305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7" name="Rectángulo 2"/>
            <p:cNvSpPr/>
            <p:nvPr userDrawn="1"/>
          </p:nvSpPr>
          <p:spPr>
            <a:xfrm rot="18900000">
              <a:off x="6619810" y="2883181"/>
              <a:ext cx="477520" cy="477520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8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691611" y="1722424"/>
            <a:ext cx="4319334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4691611" y="2214238"/>
            <a:ext cx="4319334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29054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29054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102438" y="1722424"/>
            <a:ext cx="438828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102438" y="2214238"/>
            <a:ext cx="438828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9" name="Rectángulo 38"/>
          <p:cNvSpPr/>
          <p:nvPr userDrawn="1"/>
        </p:nvSpPr>
        <p:spPr>
          <a:xfrm>
            <a:off x="4691611" y="3290796"/>
            <a:ext cx="4347641" cy="1758723"/>
          </a:xfrm>
          <a:prstGeom prst="rect">
            <a:avLst/>
          </a:prstGeom>
          <a:noFill/>
          <a:ln w="12700" cmpd="sng">
            <a:solidFill>
              <a:srgbClr val="DEA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4691611" y="3494171"/>
            <a:ext cx="436166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4691611" y="3985985"/>
            <a:ext cx="436166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0" name="Marcador de número de diapositiva 5">
            <a:extLst>
              <a:ext uri="{FF2B5EF4-FFF2-40B4-BE49-F238E27FC236}">
                <a16:creationId xmlns:a16="http://schemas.microsoft.com/office/drawing/2014/main" id="{088F1967-0651-8C4C-AFF1-6E8867383D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0103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732073"/>
            <a:ext cx="2022220" cy="1291609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745018"/>
            <a:ext cx="6652200" cy="12786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129055" y="3590142"/>
            <a:ext cx="2022220" cy="1360057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3603087"/>
            <a:ext cx="6652200" cy="134711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4" name="Marcador de número de diapositiva 5">
            <a:extLst>
              <a:ext uri="{FF2B5EF4-FFF2-40B4-BE49-F238E27FC236}">
                <a16:creationId xmlns:a16="http://schemas.microsoft.com/office/drawing/2014/main" id="{A01681B2-5092-A14D-9346-D471DBEE9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1887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2267271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2267272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4648536" y="1519050"/>
            <a:ext cx="2273554" cy="17640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 userDrawn="1"/>
        </p:nvSpPr>
        <p:spPr>
          <a:xfrm>
            <a:off x="4648537" y="3379500"/>
            <a:ext cx="2273554" cy="1813744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913645" y="1519050"/>
            <a:ext cx="2273554" cy="1764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913646" y="3379500"/>
            <a:ext cx="2273554" cy="181374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-6284" y="1519050"/>
            <a:ext cx="2273554" cy="1764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-6283" y="3379500"/>
            <a:ext cx="2273554" cy="1813744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29055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4779361" y="1644888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7002799" y="1658707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33" hasCustomPrompt="1"/>
          </p:nvPr>
        </p:nvSpPr>
        <p:spPr>
          <a:xfrm>
            <a:off x="4779361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34" hasCustomPrompt="1"/>
          </p:nvPr>
        </p:nvSpPr>
        <p:spPr>
          <a:xfrm>
            <a:off x="7002799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35" hasCustomPrompt="1"/>
          </p:nvPr>
        </p:nvSpPr>
        <p:spPr>
          <a:xfrm>
            <a:off x="129055" y="3519571"/>
            <a:ext cx="2022220" cy="1509693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6" name="Marcador de texto 17"/>
          <p:cNvSpPr>
            <a:spLocks noGrp="1"/>
          </p:cNvSpPr>
          <p:nvPr>
            <p:ph type="body" sz="quarter" idx="36" hasCustomPrompt="1"/>
          </p:nvPr>
        </p:nvSpPr>
        <p:spPr>
          <a:xfrm>
            <a:off x="2387053" y="3533390"/>
            <a:ext cx="2036453" cy="1494562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7" name="Marcador de número de diapositiva 5">
            <a:extLst>
              <a:ext uri="{FF2B5EF4-FFF2-40B4-BE49-F238E27FC236}">
                <a16:creationId xmlns:a16="http://schemas.microsoft.com/office/drawing/2014/main" id="{3050BD00-A102-DF42-8FD6-B492B09B2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883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952444" y="1651127"/>
            <a:ext cx="8086808" cy="1610232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963353" y="3383281"/>
            <a:ext cx="8086808" cy="1595120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915834" y="1695498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915834" y="3444522"/>
            <a:ext cx="6984581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915834" y="2193388"/>
            <a:ext cx="6984581" cy="960051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1915834" y="3964393"/>
            <a:ext cx="6984581" cy="919058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271528" y="1774127"/>
            <a:ext cx="1364232" cy="136423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>
            <a:off x="271528" y="3498899"/>
            <a:ext cx="1364232" cy="136423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22D00B2E-87A9-474B-9F48-362BC653E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48926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99166" y="1695498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grpSp>
        <p:nvGrpSpPr>
          <p:cNvPr id="7" name="Agrupar 6"/>
          <p:cNvGrpSpPr/>
          <p:nvPr userDrawn="1"/>
        </p:nvGrpSpPr>
        <p:grpSpPr>
          <a:xfrm>
            <a:off x="552402" y="1651128"/>
            <a:ext cx="8486850" cy="3393884"/>
            <a:chOff x="952444" y="1651127"/>
            <a:chExt cx="8086808" cy="4109529"/>
          </a:xfrm>
        </p:grpSpPr>
        <p:sp>
          <p:nvSpPr>
            <p:cNvPr id="25" name="Recortar rectángulo de esquina sencilla 24"/>
            <p:cNvSpPr/>
            <p:nvPr userDrawn="1"/>
          </p:nvSpPr>
          <p:spPr>
            <a:xfrm flipV="1">
              <a:off x="952444" y="1651127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ortar rectángulo de esquina sencilla 12"/>
            <p:cNvSpPr/>
            <p:nvPr userDrawn="1"/>
          </p:nvSpPr>
          <p:spPr>
            <a:xfrm flipV="1">
              <a:off x="952444" y="3058255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" name="Recortar rectángulo de esquina sencilla 13"/>
            <p:cNvSpPr/>
            <p:nvPr userDrawn="1"/>
          </p:nvSpPr>
          <p:spPr>
            <a:xfrm flipV="1">
              <a:off x="952444" y="4465383"/>
              <a:ext cx="8086808" cy="1295273"/>
            </a:xfrm>
            <a:prstGeom prst="snip1Rect">
              <a:avLst>
                <a:gd name="adj" fmla="val 0"/>
              </a:avLst>
            </a:prstGeom>
            <a:noFill/>
            <a:ln w="12700" cmpd="sng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Elipse 2"/>
          <p:cNvSpPr/>
          <p:nvPr userDrawn="1"/>
        </p:nvSpPr>
        <p:spPr>
          <a:xfrm>
            <a:off x="129055" y="1742538"/>
            <a:ext cx="844608" cy="84460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bg1"/>
              </a:solidFill>
            </a:endParaRPr>
          </a:p>
        </p:txBody>
      </p:sp>
      <p:sp>
        <p:nvSpPr>
          <p:cNvPr id="17" name="Elipse 16"/>
          <p:cNvSpPr/>
          <p:nvPr userDrawn="1"/>
        </p:nvSpPr>
        <p:spPr>
          <a:xfrm>
            <a:off x="129055" y="2918531"/>
            <a:ext cx="844608" cy="84460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>
            <a:off x="129055" y="4071004"/>
            <a:ext cx="844608" cy="84460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1199166" y="2813215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199166" y="3975302"/>
            <a:ext cx="7301207" cy="1025340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6696" y="1651128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27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246696" y="2813215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02.</a:t>
            </a:r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6696" y="3975302"/>
            <a:ext cx="726967" cy="1069710"/>
          </a:xfrm>
        </p:spPr>
        <p:txBody>
          <a:bodyPr anchor="ctr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03.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9648E621-674C-E243-8F39-79FA607753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41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77490" y="16511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29804" y="1192531"/>
            <a:ext cx="917192" cy="917192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ortar rectángulo de esquina sencilla 13"/>
          <p:cNvSpPr/>
          <p:nvPr userDrawn="1"/>
        </p:nvSpPr>
        <p:spPr>
          <a:xfrm flipV="1">
            <a:off x="577490" y="3479924"/>
            <a:ext cx="395387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Elipse 14"/>
          <p:cNvSpPr/>
          <p:nvPr userDrawn="1"/>
        </p:nvSpPr>
        <p:spPr>
          <a:xfrm>
            <a:off x="129804" y="3021331"/>
            <a:ext cx="917192" cy="91719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sencilla 19"/>
          <p:cNvSpPr/>
          <p:nvPr userDrawn="1"/>
        </p:nvSpPr>
        <p:spPr>
          <a:xfrm flipV="1">
            <a:off x="5095543" y="16511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>
            <a:off x="4647857" y="1192531"/>
            <a:ext cx="917192" cy="91719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sencilla 23"/>
          <p:cNvSpPr/>
          <p:nvPr userDrawn="1"/>
        </p:nvSpPr>
        <p:spPr>
          <a:xfrm flipV="1">
            <a:off x="5095543" y="3479924"/>
            <a:ext cx="3943709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>
            <a:off x="4647857" y="3021331"/>
            <a:ext cx="917192" cy="917192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123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1123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1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5695278" y="1718867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2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5695278" y="2210681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3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1123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1123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5695278" y="3540149"/>
            <a:ext cx="322520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5695278" y="4031963"/>
            <a:ext cx="322520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2" name="Marcador de número de diapositiva 5">
            <a:extLst>
              <a:ext uri="{FF2B5EF4-FFF2-40B4-BE49-F238E27FC236}">
                <a16:creationId xmlns:a16="http://schemas.microsoft.com/office/drawing/2014/main" id="{FC14321F-1DC4-7F4A-A88B-91AACB449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1812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5" name="Recortar rectángulo de esquina sencilla 24"/>
          <p:cNvSpPr/>
          <p:nvPr userDrawn="1"/>
        </p:nvSpPr>
        <p:spPr>
          <a:xfrm flipV="1">
            <a:off x="542930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Elipse 2"/>
          <p:cNvSpPr/>
          <p:nvPr userDrawn="1"/>
        </p:nvSpPr>
        <p:spPr>
          <a:xfrm>
            <a:off x="157319" y="1254606"/>
            <a:ext cx="793042" cy="793042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771095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8" name="Recortar rectángulo de esquina sencilla 37"/>
          <p:cNvSpPr/>
          <p:nvPr userDrawn="1"/>
        </p:nvSpPr>
        <p:spPr>
          <a:xfrm flipV="1">
            <a:off x="3556983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>
            <p:ph type="body" sz="quarter" idx="26" hasCustomPrompt="1"/>
          </p:nvPr>
        </p:nvSpPr>
        <p:spPr>
          <a:xfrm>
            <a:off x="3785148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1" name="Recortar rectángulo de esquina sencilla 40"/>
          <p:cNvSpPr/>
          <p:nvPr userDrawn="1"/>
        </p:nvSpPr>
        <p:spPr>
          <a:xfrm flipV="1">
            <a:off x="6566942" y="1651122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27" hasCustomPrompt="1"/>
          </p:nvPr>
        </p:nvSpPr>
        <p:spPr>
          <a:xfrm>
            <a:off x="6795107" y="1718867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55" name="Elipse 54"/>
          <p:cNvSpPr/>
          <p:nvPr userDrawn="1"/>
        </p:nvSpPr>
        <p:spPr>
          <a:xfrm>
            <a:off x="3160462" y="1254606"/>
            <a:ext cx="793042" cy="793042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Elipse 55"/>
          <p:cNvSpPr/>
          <p:nvPr userDrawn="1"/>
        </p:nvSpPr>
        <p:spPr>
          <a:xfrm>
            <a:off x="6170421" y="1254606"/>
            <a:ext cx="793042" cy="793042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ortar rectángulo de esquina sencilla 56"/>
          <p:cNvSpPr/>
          <p:nvPr userDrawn="1"/>
        </p:nvSpPr>
        <p:spPr>
          <a:xfrm flipV="1">
            <a:off x="542930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Elipse 57"/>
          <p:cNvSpPr/>
          <p:nvPr userDrawn="1"/>
        </p:nvSpPr>
        <p:spPr>
          <a:xfrm>
            <a:off x="157319" y="3103595"/>
            <a:ext cx="793042" cy="79304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771095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0" name="Recortar rectángulo de esquina sencilla 59"/>
          <p:cNvSpPr/>
          <p:nvPr userDrawn="1"/>
        </p:nvSpPr>
        <p:spPr>
          <a:xfrm flipV="1">
            <a:off x="3556983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3785148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2" name="Recortar rectángulo de esquina sencilla 61"/>
          <p:cNvSpPr/>
          <p:nvPr userDrawn="1"/>
        </p:nvSpPr>
        <p:spPr>
          <a:xfrm flipV="1">
            <a:off x="6566942" y="3500111"/>
            <a:ext cx="2472310" cy="1518793"/>
          </a:xfrm>
          <a:prstGeom prst="snip1Rect">
            <a:avLst>
              <a:gd name="adj" fmla="val 0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795107" y="3567856"/>
            <a:ext cx="2131829" cy="1339372"/>
          </a:xfrm>
        </p:spPr>
        <p:txBody>
          <a:bodyPr anchor="ctr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64" name="Elipse 63"/>
          <p:cNvSpPr/>
          <p:nvPr userDrawn="1"/>
        </p:nvSpPr>
        <p:spPr>
          <a:xfrm>
            <a:off x="3160462" y="3103595"/>
            <a:ext cx="793042" cy="793042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Elipse 64"/>
          <p:cNvSpPr/>
          <p:nvPr userDrawn="1"/>
        </p:nvSpPr>
        <p:spPr>
          <a:xfrm>
            <a:off x="6170421" y="3103595"/>
            <a:ext cx="793042" cy="793042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B2826169-78D9-BA45-A5F5-EF83DE3C2F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5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49"/>
            <a:ext cx="2969737" cy="362445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710801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129472" y="3494171"/>
            <a:ext cx="2696220" cy="1409678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número de diapositiva 5">
            <a:extLst>
              <a:ext uri="{FF2B5EF4-FFF2-40B4-BE49-F238E27FC236}">
                <a16:creationId xmlns:a16="http://schemas.microsoft.com/office/drawing/2014/main" id="{64E26037-BA7B-EE41-ADC3-D8181F51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1" name="Imagen 20" descr="Marca DB positiu horitzontal.png">
            <a:extLst>
              <a:ext uri="{FF2B5EF4-FFF2-40B4-BE49-F238E27FC236}">
                <a16:creationId xmlns:a16="http://schemas.microsoft.com/office/drawing/2014/main" id="{0B99E042-B87A-A648-81F7-4D0ED4D0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1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0" y="1519049"/>
            <a:ext cx="9144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cxnSp>
        <p:nvCxnSpPr>
          <p:cNvPr id="18" name="Conector recto de flecha 17"/>
          <p:cNvCxnSpPr/>
          <p:nvPr userDrawn="1"/>
        </p:nvCxnSpPr>
        <p:spPr>
          <a:xfrm flipV="1">
            <a:off x="4024858" y="2974175"/>
            <a:ext cx="0" cy="838648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ortar rectángulo de esquina sencilla 24"/>
          <p:cNvSpPr/>
          <p:nvPr userDrawn="1"/>
        </p:nvSpPr>
        <p:spPr>
          <a:xfrm flipV="1">
            <a:off x="129054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sencilla 25"/>
          <p:cNvSpPr/>
          <p:nvPr userDrawn="1"/>
        </p:nvSpPr>
        <p:spPr>
          <a:xfrm>
            <a:off x="139963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1" name="Conector recto de flecha 30"/>
          <p:cNvCxnSpPr/>
          <p:nvPr userDrawn="1"/>
        </p:nvCxnSpPr>
        <p:spPr>
          <a:xfrm flipH="1">
            <a:off x="4100571" y="3812823"/>
            <a:ext cx="1055284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 userDrawn="1"/>
        </p:nvCxnSpPr>
        <p:spPr>
          <a:xfrm>
            <a:off x="4013949" y="2826571"/>
            <a:ext cx="1032182" cy="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80160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>
            <p:ph type="body" sz="quarter" idx="17" hasCustomPrompt="1"/>
          </p:nvPr>
        </p:nvSpPr>
        <p:spPr>
          <a:xfrm>
            <a:off x="261135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>
            <p:ph type="body" sz="quarter" idx="18" hasCustomPrompt="1"/>
          </p:nvPr>
        </p:nvSpPr>
        <p:spPr>
          <a:xfrm>
            <a:off x="6308289" y="1804988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4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5289264" y="1804988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>
            <p:ph type="body" sz="quarter" idx="20" hasCustomPrompt="1"/>
          </p:nvPr>
        </p:nvSpPr>
        <p:spPr>
          <a:xfrm>
            <a:off x="1280160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261135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4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6308289" y="3745174"/>
            <a:ext cx="26625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8" name="Marcador de texto 17"/>
          <p:cNvSpPr>
            <a:spLocks noGrp="1"/>
          </p:cNvSpPr>
          <p:nvPr>
            <p:ph type="body" sz="quarter" idx="23" hasCustomPrompt="1"/>
          </p:nvPr>
        </p:nvSpPr>
        <p:spPr>
          <a:xfrm>
            <a:off x="5289264" y="3745174"/>
            <a:ext cx="849303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990036"/>
                </a:solidFill>
              </a:defRPr>
            </a:lvl1pPr>
          </a:lstStyle>
          <a:p>
            <a:pPr lvl="0"/>
            <a:r>
              <a:rPr lang="es-ES_tradnl"/>
              <a:t>01.</a:t>
            </a:r>
            <a:endParaRPr lang="es-ES"/>
          </a:p>
        </p:txBody>
      </p:sp>
      <p:sp>
        <p:nvSpPr>
          <p:cNvPr id="51" name="Recortar rectángulo de esquina sencilla 50"/>
          <p:cNvSpPr/>
          <p:nvPr userDrawn="1"/>
        </p:nvSpPr>
        <p:spPr>
          <a:xfrm flipH="1" flipV="1">
            <a:off x="5144946" y="1651127"/>
            <a:ext cx="3884895" cy="1610232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ortar rectángulo de esquina sencilla 51"/>
          <p:cNvSpPr/>
          <p:nvPr userDrawn="1"/>
        </p:nvSpPr>
        <p:spPr>
          <a:xfrm flipH="1">
            <a:off x="5155855" y="3383281"/>
            <a:ext cx="3884895" cy="1595120"/>
          </a:xfrm>
          <a:prstGeom prst="snip1Rect">
            <a:avLst>
              <a:gd name="adj" fmla="val 27155"/>
            </a:avLst>
          </a:prstGeom>
          <a:noFill/>
          <a:ln w="127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4" name="Conector recto de flecha 53"/>
          <p:cNvCxnSpPr/>
          <p:nvPr userDrawn="1"/>
        </p:nvCxnSpPr>
        <p:spPr>
          <a:xfrm>
            <a:off x="5144946" y="2826571"/>
            <a:ext cx="0" cy="877280"/>
          </a:xfrm>
          <a:prstGeom prst="straightConnector1">
            <a:avLst/>
          </a:prstGeom>
          <a:ln w="12700" cmpd="sng">
            <a:solidFill>
              <a:srgbClr val="992A3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arcador de número de diapositiva 5">
            <a:extLst>
              <a:ext uri="{FF2B5EF4-FFF2-40B4-BE49-F238E27FC236}">
                <a16:creationId xmlns:a16="http://schemas.microsoft.com/office/drawing/2014/main" id="{01192C76-F324-9644-A46E-45A3100A2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4316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6096001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1522452"/>
            <a:ext cx="3048000" cy="3621048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6096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2479968C-34D9-9546-A01C-7DA6E102B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039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C73A5A-A426-684D-8147-C0CD16DBB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9582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1" name="Marcador de gráfico 10"/>
          <p:cNvSpPr>
            <a:spLocks noGrp="1"/>
          </p:cNvSpPr>
          <p:nvPr>
            <p:ph type="chart" sz="quarter" idx="15" hasCustomPrompt="1"/>
          </p:nvPr>
        </p:nvSpPr>
        <p:spPr>
          <a:xfrm>
            <a:off x="-1" y="1522452"/>
            <a:ext cx="9144001" cy="3621048"/>
          </a:xfrm>
        </p:spPr>
        <p:txBody>
          <a:bodyPr/>
          <a:lstStyle/>
          <a:p>
            <a:r>
              <a:rPr lang="es-ES"/>
              <a:t>Gràfic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8BA091-61F5-784F-B756-6478FC205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2726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1522452"/>
            <a:ext cx="9144000" cy="362104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Marcador de SmartArt 7"/>
          <p:cNvSpPr>
            <a:spLocks noGrp="1"/>
          </p:cNvSpPr>
          <p:nvPr>
            <p:ph type="dgm" sz="quarter" idx="17" hasCustomPrompt="1"/>
          </p:nvPr>
        </p:nvSpPr>
        <p:spPr>
          <a:xfrm>
            <a:off x="0" y="1522452"/>
            <a:ext cx="9144000" cy="3621048"/>
          </a:xfrm>
        </p:spPr>
        <p:txBody>
          <a:bodyPr/>
          <a:lstStyle/>
          <a:p>
            <a:r>
              <a:rPr lang="es-ES"/>
              <a:t>Gràfic SmartArt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7A1A2C-99BB-1043-996C-CF2EEB685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35558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4AEA19F-B253-E149-960D-7D817CCEC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66465" y="1142477"/>
            <a:ext cx="2160362" cy="273844"/>
          </a:xfrm>
          <a:prstGeom prst="rect">
            <a:avLst/>
          </a:prstGeom>
        </p:spPr>
        <p:txBody>
          <a:bodyPr/>
          <a:lstStyle>
            <a:lvl1pPr algn="r">
              <a:defRPr sz="800">
                <a:latin typeface="Helvetica" pitchFamily="2" charset="0"/>
              </a:defRPr>
            </a:lvl1pPr>
          </a:lstStyle>
          <a:p>
            <a:fld id="{C4C24C35-2B90-7D42-B591-56F974708B39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6395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 userDrawn="1"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 userDrawn="1"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 22"/>
          <p:cNvSpPr/>
          <p:nvPr userDrawn="1"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 userDrawn="1"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26" name="CuadroTexto 25"/>
          <p:cNvSpPr txBox="1"/>
          <p:nvPr userDrawn="1"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27" name="CuadroTexto 26"/>
          <p:cNvSpPr txBox="1"/>
          <p:nvPr userDrawn="1"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28" name="CuadroTexto 27"/>
          <p:cNvSpPr txBox="1"/>
          <p:nvPr userDrawn="1"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9" name="CuadroTexto 28"/>
          <p:cNvSpPr txBox="1"/>
          <p:nvPr userDrawn="1"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  <p:sp>
        <p:nvSpPr>
          <p:cNvPr id="31" name="CuadroTexto 30"/>
          <p:cNvSpPr txBox="1"/>
          <p:nvPr userDrawn="1"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32" name="CuadroTexto 31"/>
          <p:cNvSpPr txBox="1"/>
          <p:nvPr userDrawn="1"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33" name="CuadroTexto 32"/>
          <p:cNvSpPr txBox="1"/>
          <p:nvPr userDrawn="1"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34" name="CuadroTexto 33"/>
          <p:cNvSpPr txBox="1"/>
          <p:nvPr userDrawn="1"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5" name="CuadroTexto 34"/>
          <p:cNvSpPr txBox="1"/>
          <p:nvPr userDrawn="1"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36" name="CuadroTexto 35"/>
          <p:cNvSpPr txBox="1"/>
          <p:nvPr userDrawn="1"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37" name="CuadroTexto 36"/>
          <p:cNvSpPr txBox="1"/>
          <p:nvPr userDrawn="1"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38" name="CuadroTexto 37"/>
          <p:cNvSpPr txBox="1"/>
          <p:nvPr userDrawn="1"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39" name="CuadroTexto 38"/>
          <p:cNvSpPr txBox="1"/>
          <p:nvPr userDrawn="1"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40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Colors corporatius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39723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8229600" cy="444261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s-ES_tradnl"/>
              <a:t>Formes i Colors corporatius</a:t>
            </a:r>
            <a:endParaRPr lang="es-ES"/>
          </a:p>
        </p:txBody>
      </p:sp>
      <p:grpSp>
        <p:nvGrpSpPr>
          <p:cNvPr id="14" name="Agrupar 13"/>
          <p:cNvGrpSpPr/>
          <p:nvPr userDrawn="1"/>
        </p:nvGrpSpPr>
        <p:grpSpPr>
          <a:xfrm>
            <a:off x="129055" y="1795791"/>
            <a:ext cx="1985736" cy="3316223"/>
            <a:chOff x="129055" y="1289139"/>
            <a:chExt cx="2289116" cy="3822875"/>
          </a:xfrm>
        </p:grpSpPr>
        <p:sp>
          <p:nvSpPr>
            <p:cNvPr id="4" name="Rectángulo 3"/>
            <p:cNvSpPr/>
            <p:nvPr userDrawn="1"/>
          </p:nvSpPr>
          <p:spPr>
            <a:xfrm>
              <a:off x="129055" y="2072472"/>
              <a:ext cx="719999" cy="723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Rectángulo 4"/>
            <p:cNvSpPr/>
            <p:nvPr userDrawn="1"/>
          </p:nvSpPr>
          <p:spPr>
            <a:xfrm>
              <a:off x="129055" y="2844485"/>
              <a:ext cx="719999" cy="7235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 userDrawn="1"/>
          </p:nvSpPr>
          <p:spPr>
            <a:xfrm>
              <a:off x="129055" y="3616498"/>
              <a:ext cx="719999" cy="723503"/>
            </a:xfrm>
            <a:prstGeom prst="rect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129055" y="4388511"/>
              <a:ext cx="719999" cy="723503"/>
            </a:xfrm>
            <a:prstGeom prst="rect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915542" y="2072472"/>
              <a:ext cx="720000" cy="7235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/>
            <p:nvPr userDrawn="1"/>
          </p:nvSpPr>
          <p:spPr>
            <a:xfrm>
              <a:off x="915542" y="2844485"/>
              <a:ext cx="720000" cy="72350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 userDrawn="1"/>
          </p:nvSpPr>
          <p:spPr>
            <a:xfrm>
              <a:off x="915542" y="3616498"/>
              <a:ext cx="720000" cy="723503"/>
            </a:xfrm>
            <a:prstGeom prst="rect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/>
            <p:nvPr userDrawn="1"/>
          </p:nvSpPr>
          <p:spPr>
            <a:xfrm>
              <a:off x="915542" y="4388511"/>
              <a:ext cx="720000" cy="723503"/>
            </a:xfrm>
            <a:prstGeom prst="rect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Rectángulo 17"/>
            <p:cNvSpPr/>
            <p:nvPr userDrawn="1"/>
          </p:nvSpPr>
          <p:spPr>
            <a:xfrm>
              <a:off x="1698171" y="2072472"/>
              <a:ext cx="720000" cy="7235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Rectángulo 18"/>
            <p:cNvSpPr/>
            <p:nvPr userDrawn="1"/>
          </p:nvSpPr>
          <p:spPr>
            <a:xfrm>
              <a:off x="1698171" y="2844485"/>
              <a:ext cx="720000" cy="723503"/>
            </a:xfrm>
            <a:prstGeom prst="rect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 userDrawn="1"/>
          </p:nvSpPr>
          <p:spPr>
            <a:xfrm>
              <a:off x="1698171" y="3616498"/>
              <a:ext cx="720000" cy="723503"/>
            </a:xfrm>
            <a:prstGeom prst="rect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ángulo 20"/>
            <p:cNvSpPr/>
            <p:nvPr userDrawn="1"/>
          </p:nvSpPr>
          <p:spPr>
            <a:xfrm>
              <a:off x="1698171" y="4388511"/>
              <a:ext cx="720000" cy="723503"/>
            </a:xfrm>
            <a:prstGeom prst="rect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tángulo 21"/>
            <p:cNvSpPr/>
            <p:nvPr userDrawn="1"/>
          </p:nvSpPr>
          <p:spPr>
            <a:xfrm>
              <a:off x="1698171" y="1289139"/>
              <a:ext cx="720000" cy="723503"/>
            </a:xfrm>
            <a:prstGeom prst="rect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7" name="Agrupar 6"/>
          <p:cNvGrpSpPr/>
          <p:nvPr userDrawn="1"/>
        </p:nvGrpSpPr>
        <p:grpSpPr>
          <a:xfrm>
            <a:off x="4649114" y="1787303"/>
            <a:ext cx="1994549" cy="3321501"/>
            <a:chOff x="3579954" y="1279354"/>
            <a:chExt cx="2299276" cy="3828959"/>
          </a:xfrm>
        </p:grpSpPr>
        <p:sp>
          <p:nvSpPr>
            <p:cNvPr id="53" name="Elipse 52"/>
            <p:cNvSpPr/>
            <p:nvPr userDrawn="1"/>
          </p:nvSpPr>
          <p:spPr>
            <a:xfrm flipH="1">
              <a:off x="3579954" y="4388314"/>
              <a:ext cx="719999" cy="719999"/>
            </a:xfrm>
            <a:prstGeom prst="ellipse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Elipse 53"/>
            <p:cNvSpPr/>
            <p:nvPr userDrawn="1"/>
          </p:nvSpPr>
          <p:spPr>
            <a:xfrm flipH="1">
              <a:off x="3579954" y="3620002"/>
              <a:ext cx="719999" cy="719999"/>
            </a:xfrm>
            <a:prstGeom prst="ellipse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/>
            <p:cNvSpPr/>
            <p:nvPr userDrawn="1"/>
          </p:nvSpPr>
          <p:spPr>
            <a:xfrm flipH="1">
              <a:off x="3579954" y="2847989"/>
              <a:ext cx="719999" cy="71999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Elipse 55"/>
            <p:cNvSpPr/>
            <p:nvPr userDrawn="1"/>
          </p:nvSpPr>
          <p:spPr>
            <a:xfrm flipH="1">
              <a:off x="3579954" y="2072472"/>
              <a:ext cx="719999" cy="71999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7" name="Elipse 56"/>
            <p:cNvSpPr/>
            <p:nvPr userDrawn="1"/>
          </p:nvSpPr>
          <p:spPr>
            <a:xfrm flipH="1">
              <a:off x="4366443" y="4388314"/>
              <a:ext cx="719999" cy="719999"/>
            </a:xfrm>
            <a:prstGeom prst="ellipse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8" name="Elipse 57"/>
            <p:cNvSpPr/>
            <p:nvPr userDrawn="1"/>
          </p:nvSpPr>
          <p:spPr>
            <a:xfrm flipH="1">
              <a:off x="4366443" y="3620002"/>
              <a:ext cx="719999" cy="719999"/>
            </a:xfrm>
            <a:prstGeom prst="ellipse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9" name="Elipse 58"/>
            <p:cNvSpPr/>
            <p:nvPr userDrawn="1"/>
          </p:nvSpPr>
          <p:spPr>
            <a:xfrm flipH="1">
              <a:off x="4366443" y="2847989"/>
              <a:ext cx="719999" cy="7199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0" name="Elipse 59"/>
            <p:cNvSpPr/>
            <p:nvPr userDrawn="1"/>
          </p:nvSpPr>
          <p:spPr>
            <a:xfrm flipH="1">
              <a:off x="4366443" y="2072472"/>
              <a:ext cx="719999" cy="7199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Elipse 60"/>
            <p:cNvSpPr/>
            <p:nvPr userDrawn="1"/>
          </p:nvSpPr>
          <p:spPr>
            <a:xfrm flipH="1">
              <a:off x="5159231" y="4388314"/>
              <a:ext cx="719999" cy="719999"/>
            </a:xfrm>
            <a:prstGeom prst="ellipse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2" name="Elipse 61"/>
            <p:cNvSpPr/>
            <p:nvPr userDrawn="1"/>
          </p:nvSpPr>
          <p:spPr>
            <a:xfrm flipH="1">
              <a:off x="5159231" y="3620002"/>
              <a:ext cx="719999" cy="719999"/>
            </a:xfrm>
            <a:prstGeom prst="ellipse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3" name="Elipse 62"/>
            <p:cNvSpPr/>
            <p:nvPr userDrawn="1"/>
          </p:nvSpPr>
          <p:spPr>
            <a:xfrm flipH="1">
              <a:off x="5159231" y="2847989"/>
              <a:ext cx="719999" cy="719999"/>
            </a:xfrm>
            <a:prstGeom prst="ellipse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4" name="Elipse 63"/>
            <p:cNvSpPr/>
            <p:nvPr userDrawn="1"/>
          </p:nvSpPr>
          <p:spPr>
            <a:xfrm flipH="1">
              <a:off x="5159231" y="2072472"/>
              <a:ext cx="719999" cy="7199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5" name="Elipse 64"/>
            <p:cNvSpPr/>
            <p:nvPr userDrawn="1"/>
          </p:nvSpPr>
          <p:spPr>
            <a:xfrm flipH="1">
              <a:off x="5149071" y="1279354"/>
              <a:ext cx="719999" cy="719999"/>
            </a:xfrm>
            <a:prstGeom prst="ellipse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Agrupar 14"/>
          <p:cNvGrpSpPr/>
          <p:nvPr userDrawn="1"/>
        </p:nvGrpSpPr>
        <p:grpSpPr>
          <a:xfrm>
            <a:off x="6914302" y="1806463"/>
            <a:ext cx="2009473" cy="3252797"/>
            <a:chOff x="6722772" y="1301442"/>
            <a:chExt cx="2316480" cy="3749759"/>
          </a:xfrm>
        </p:grpSpPr>
        <p:sp>
          <p:nvSpPr>
            <p:cNvPr id="2" name="Estrella de 5 puntas 1"/>
            <p:cNvSpPr/>
            <p:nvPr userDrawn="1"/>
          </p:nvSpPr>
          <p:spPr>
            <a:xfrm>
              <a:off x="6722772" y="2072472"/>
              <a:ext cx="711200" cy="711200"/>
            </a:xfrm>
            <a:prstGeom prst="star5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6" name="Estrella de 5 puntas 65"/>
            <p:cNvSpPr/>
            <p:nvPr userDrawn="1"/>
          </p:nvSpPr>
          <p:spPr>
            <a:xfrm>
              <a:off x="7545732" y="2072472"/>
              <a:ext cx="711200" cy="711200"/>
            </a:xfrm>
            <a:prstGeom prst="star5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7" name="Estrella de 5 puntas 66"/>
            <p:cNvSpPr/>
            <p:nvPr userDrawn="1"/>
          </p:nvSpPr>
          <p:spPr>
            <a:xfrm>
              <a:off x="8328052" y="2072472"/>
              <a:ext cx="711200" cy="711200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8" name="Estrella de 5 puntas 67"/>
            <p:cNvSpPr/>
            <p:nvPr userDrawn="1"/>
          </p:nvSpPr>
          <p:spPr>
            <a:xfrm>
              <a:off x="6722772" y="2856788"/>
              <a:ext cx="711200" cy="711200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9" name="Estrella de 5 puntas 68"/>
            <p:cNvSpPr/>
            <p:nvPr userDrawn="1"/>
          </p:nvSpPr>
          <p:spPr>
            <a:xfrm>
              <a:off x="7545732" y="2856788"/>
              <a:ext cx="711200" cy="711200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0" name="Estrella de 5 puntas 69"/>
            <p:cNvSpPr/>
            <p:nvPr userDrawn="1"/>
          </p:nvSpPr>
          <p:spPr>
            <a:xfrm>
              <a:off x="8328052" y="2856788"/>
              <a:ext cx="711200" cy="711200"/>
            </a:xfrm>
            <a:prstGeom prst="star5">
              <a:avLst/>
            </a:prstGeom>
            <a:solidFill>
              <a:srgbClr val="6F903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1" name="Estrella de 5 puntas 70"/>
            <p:cNvSpPr/>
            <p:nvPr userDrawn="1"/>
          </p:nvSpPr>
          <p:spPr>
            <a:xfrm>
              <a:off x="6722772" y="3628801"/>
              <a:ext cx="711200" cy="711200"/>
            </a:xfrm>
            <a:prstGeom prst="star5">
              <a:avLst/>
            </a:prstGeom>
            <a:solidFill>
              <a:srgbClr val="63A1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Estrella de 5 puntas 71"/>
            <p:cNvSpPr/>
            <p:nvPr userDrawn="1"/>
          </p:nvSpPr>
          <p:spPr>
            <a:xfrm>
              <a:off x="7545732" y="3628801"/>
              <a:ext cx="711200" cy="711200"/>
            </a:xfrm>
            <a:prstGeom prst="star5">
              <a:avLst/>
            </a:prstGeom>
            <a:solidFill>
              <a:srgbClr val="DEA0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Estrella de 5 puntas 72"/>
            <p:cNvSpPr/>
            <p:nvPr userDrawn="1"/>
          </p:nvSpPr>
          <p:spPr>
            <a:xfrm>
              <a:off x="8328052" y="3628801"/>
              <a:ext cx="711200" cy="711200"/>
            </a:xfrm>
            <a:prstGeom prst="star5">
              <a:avLst/>
            </a:prstGeom>
            <a:solidFill>
              <a:srgbClr val="65529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4" name="Estrella de 5 puntas 73"/>
            <p:cNvSpPr/>
            <p:nvPr userDrawn="1"/>
          </p:nvSpPr>
          <p:spPr>
            <a:xfrm>
              <a:off x="6722772" y="4340001"/>
              <a:ext cx="711200" cy="711200"/>
            </a:xfrm>
            <a:prstGeom prst="star5">
              <a:avLst/>
            </a:prstGeom>
            <a:solidFill>
              <a:srgbClr val="01357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5" name="Estrella de 5 puntas 74"/>
            <p:cNvSpPr/>
            <p:nvPr userDrawn="1"/>
          </p:nvSpPr>
          <p:spPr>
            <a:xfrm>
              <a:off x="7545732" y="4340001"/>
              <a:ext cx="711200" cy="711200"/>
            </a:xfrm>
            <a:prstGeom prst="star5">
              <a:avLst/>
            </a:prstGeom>
            <a:solidFill>
              <a:srgbClr val="BE0A1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6" name="Estrella de 5 puntas 75"/>
            <p:cNvSpPr/>
            <p:nvPr userDrawn="1"/>
          </p:nvSpPr>
          <p:spPr>
            <a:xfrm>
              <a:off x="8328052" y="4340001"/>
              <a:ext cx="711200" cy="711200"/>
            </a:xfrm>
            <a:prstGeom prst="star5">
              <a:avLst/>
            </a:prstGeom>
            <a:solidFill>
              <a:srgbClr val="9868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Estrella de 5 puntas 76"/>
            <p:cNvSpPr/>
            <p:nvPr userDrawn="1"/>
          </p:nvSpPr>
          <p:spPr>
            <a:xfrm>
              <a:off x="8328052" y="1301442"/>
              <a:ext cx="711200" cy="711200"/>
            </a:xfrm>
            <a:prstGeom prst="star5">
              <a:avLst/>
            </a:pr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6" name="Agrupar 15"/>
          <p:cNvGrpSpPr/>
          <p:nvPr userDrawn="1"/>
        </p:nvGrpSpPr>
        <p:grpSpPr>
          <a:xfrm>
            <a:off x="2347553" y="1588674"/>
            <a:ext cx="1988120" cy="3309956"/>
            <a:chOff x="3048706" y="1588674"/>
            <a:chExt cx="1988120" cy="3309956"/>
          </a:xfrm>
        </p:grpSpPr>
        <p:grpSp>
          <p:nvGrpSpPr>
            <p:cNvPr id="3" name="Agrupar 2"/>
            <p:cNvGrpSpPr/>
            <p:nvPr userDrawn="1"/>
          </p:nvGrpSpPr>
          <p:grpSpPr>
            <a:xfrm>
              <a:off x="3048706" y="2475307"/>
              <a:ext cx="1988120" cy="2423323"/>
              <a:chOff x="327690" y="1833713"/>
              <a:chExt cx="2291864" cy="2793558"/>
            </a:xfrm>
          </p:grpSpPr>
          <p:sp>
            <p:nvSpPr>
              <p:cNvPr id="45" name="Rectángulo 2"/>
              <p:cNvSpPr/>
              <p:nvPr userDrawn="1"/>
            </p:nvSpPr>
            <p:spPr>
              <a:xfrm rot="18900000">
                <a:off x="327692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6" name="Rectángulo 2"/>
              <p:cNvSpPr/>
              <p:nvPr userDrawn="1"/>
            </p:nvSpPr>
            <p:spPr>
              <a:xfrm rot="18900000">
                <a:off x="1234863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2"/>
              <p:cNvSpPr/>
              <p:nvPr userDrawn="1"/>
            </p:nvSpPr>
            <p:spPr>
              <a:xfrm rot="18900000">
                <a:off x="2142034" y="1833713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2"/>
              <p:cNvSpPr/>
              <p:nvPr userDrawn="1"/>
            </p:nvSpPr>
            <p:spPr>
              <a:xfrm rot="18900000">
                <a:off x="327692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" name="Rectángulo 2"/>
              <p:cNvSpPr/>
              <p:nvPr userDrawn="1"/>
            </p:nvSpPr>
            <p:spPr>
              <a:xfrm rot="18900000">
                <a:off x="1234863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0" name="Rectángulo 2"/>
              <p:cNvSpPr/>
              <p:nvPr userDrawn="1"/>
            </p:nvSpPr>
            <p:spPr>
              <a:xfrm rot="18900000">
                <a:off x="2142034" y="2605724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3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1" name="Rectángulo 2"/>
              <p:cNvSpPr/>
              <p:nvPr userDrawn="1"/>
            </p:nvSpPr>
            <p:spPr>
              <a:xfrm rot="18900000">
                <a:off x="327691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3A1A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52" name="Rectángulo 2"/>
              <p:cNvSpPr/>
              <p:nvPr userDrawn="1"/>
            </p:nvSpPr>
            <p:spPr>
              <a:xfrm rot="18900000">
                <a:off x="1234862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A03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8" name="Rectángulo 2"/>
              <p:cNvSpPr/>
              <p:nvPr userDrawn="1"/>
            </p:nvSpPr>
            <p:spPr>
              <a:xfrm rot="18900000">
                <a:off x="2142033" y="3377738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529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9" name="Rectángulo 2"/>
              <p:cNvSpPr/>
              <p:nvPr userDrawn="1"/>
            </p:nvSpPr>
            <p:spPr>
              <a:xfrm rot="18900000">
                <a:off x="327690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1357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0" name="Rectángulo 2"/>
              <p:cNvSpPr/>
              <p:nvPr userDrawn="1"/>
            </p:nvSpPr>
            <p:spPr>
              <a:xfrm rot="18900000">
                <a:off x="1234861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0A1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1" name="Rectángulo 2"/>
              <p:cNvSpPr/>
              <p:nvPr userDrawn="1"/>
            </p:nvSpPr>
            <p:spPr>
              <a:xfrm rot="18900000">
                <a:off x="2142032" y="4149751"/>
                <a:ext cx="477520" cy="477520"/>
              </a:xfrm>
              <a:custGeom>
                <a:avLst/>
                <a:gdLst>
                  <a:gd name="connsiteX0" fmla="*/ 0 w 477520"/>
                  <a:gd name="connsiteY0" fmla="*/ 0 h 477520"/>
                  <a:gd name="connsiteX1" fmla="*/ 477520 w 477520"/>
                  <a:gd name="connsiteY1" fmla="*/ 0 h 477520"/>
                  <a:gd name="connsiteX2" fmla="*/ 477520 w 477520"/>
                  <a:gd name="connsiteY2" fmla="*/ 477520 h 477520"/>
                  <a:gd name="connsiteX3" fmla="*/ 0 w 477520"/>
                  <a:gd name="connsiteY3" fmla="*/ 477520 h 477520"/>
                  <a:gd name="connsiteX4" fmla="*/ 0 w 477520"/>
                  <a:gd name="connsiteY4" fmla="*/ 0 h 477520"/>
                  <a:gd name="connsiteX0" fmla="*/ 0 w 477520"/>
                  <a:gd name="connsiteY0" fmla="*/ 0 h 477520"/>
                  <a:gd name="connsiteX1" fmla="*/ 477520 w 477520"/>
                  <a:gd name="connsiteY1" fmla="*/ 477520 h 477520"/>
                  <a:gd name="connsiteX2" fmla="*/ 0 w 477520"/>
                  <a:gd name="connsiteY2" fmla="*/ 477520 h 477520"/>
                  <a:gd name="connsiteX3" fmla="*/ 0 w 477520"/>
                  <a:gd name="connsiteY3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7520" h="477520">
                    <a:moveTo>
                      <a:pt x="0" y="0"/>
                    </a:moveTo>
                    <a:lnTo>
                      <a:pt x="477520" y="477520"/>
                    </a:lnTo>
                    <a:lnTo>
                      <a:pt x="0" y="477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682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82" name="Rectángulo 2"/>
            <p:cNvSpPr/>
            <p:nvPr userDrawn="1"/>
          </p:nvSpPr>
          <p:spPr>
            <a:xfrm rot="18900000">
              <a:off x="4622590" y="1588674"/>
              <a:ext cx="414233" cy="414234"/>
            </a:xfrm>
            <a:custGeom>
              <a:avLst/>
              <a:gdLst>
                <a:gd name="connsiteX0" fmla="*/ 0 w 477520"/>
                <a:gd name="connsiteY0" fmla="*/ 0 h 477520"/>
                <a:gd name="connsiteX1" fmla="*/ 477520 w 477520"/>
                <a:gd name="connsiteY1" fmla="*/ 0 h 477520"/>
                <a:gd name="connsiteX2" fmla="*/ 477520 w 477520"/>
                <a:gd name="connsiteY2" fmla="*/ 477520 h 477520"/>
                <a:gd name="connsiteX3" fmla="*/ 0 w 477520"/>
                <a:gd name="connsiteY3" fmla="*/ 477520 h 477520"/>
                <a:gd name="connsiteX4" fmla="*/ 0 w 477520"/>
                <a:gd name="connsiteY4" fmla="*/ 0 h 477520"/>
                <a:gd name="connsiteX0" fmla="*/ 0 w 477520"/>
                <a:gd name="connsiteY0" fmla="*/ 0 h 477520"/>
                <a:gd name="connsiteX1" fmla="*/ 477520 w 477520"/>
                <a:gd name="connsiteY1" fmla="*/ 477520 h 477520"/>
                <a:gd name="connsiteX2" fmla="*/ 0 w 477520"/>
                <a:gd name="connsiteY2" fmla="*/ 477520 h 477520"/>
                <a:gd name="connsiteX3" fmla="*/ 0 w 477520"/>
                <a:gd name="connsiteY3" fmla="*/ 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7520" h="477520">
                  <a:moveTo>
                    <a:pt x="0" y="0"/>
                  </a:moveTo>
                  <a:lnTo>
                    <a:pt x="477520" y="477520"/>
                  </a:lnTo>
                  <a:lnTo>
                    <a:pt x="0" y="477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9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281851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893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85800" y="1245621"/>
            <a:ext cx="7772400" cy="2722134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590879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49"/>
            <a:ext cx="4572000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72000" y="1522452"/>
            <a:ext cx="4572000" cy="3621048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4" hasCustomPrompt="1"/>
          </p:nvPr>
        </p:nvSpPr>
        <p:spPr>
          <a:xfrm>
            <a:off x="129055" y="2236398"/>
            <a:ext cx="4306978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Marcador de texto 17"/>
          <p:cNvSpPr>
            <a:spLocks noGrp="1"/>
          </p:cNvSpPr>
          <p:nvPr>
            <p:ph type="body" sz="quarter" idx="16" hasCustomPrompt="1"/>
          </p:nvPr>
        </p:nvSpPr>
        <p:spPr>
          <a:xfrm>
            <a:off x="129055" y="2734287"/>
            <a:ext cx="4306978" cy="1950459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B239D56D-61C7-F44C-9A8D-89AB8020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1" name="Imagen 10" descr="Marca DB positiu horitzontal.png">
            <a:extLst>
              <a:ext uri="{FF2B5EF4-FFF2-40B4-BE49-F238E27FC236}">
                <a16:creationId xmlns:a16="http://schemas.microsoft.com/office/drawing/2014/main" id="{8A12F008-EC1F-F34E-AB73-9508D10B92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415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Rectángulo 4"/>
          <p:cNvSpPr/>
          <p:nvPr userDrawn="1"/>
        </p:nvSpPr>
        <p:spPr>
          <a:xfrm>
            <a:off x="-1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6" name="Imagen 5" descr="Marca DB posi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59" y="4473490"/>
            <a:ext cx="1180346" cy="391148"/>
          </a:xfrm>
          <a:prstGeom prst="rect">
            <a:avLst/>
          </a:prstGeom>
        </p:spPr>
      </p:pic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5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BA1D019-E689-864C-B5A2-654B3A5556A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03852" y="4347868"/>
            <a:ext cx="1679936" cy="57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Gerències de l'à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190016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Títol</a:t>
            </a:r>
            <a:endParaRPr lang="es-ES_tradnl" dirty="0"/>
          </a:p>
        </p:txBody>
      </p:sp>
      <p:sp>
        <p:nvSpPr>
          <p:cNvPr id="10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156158" y="3546260"/>
            <a:ext cx="2696637" cy="49181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DIA / MES / ANY</a:t>
            </a:r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290A3DC-9FE8-0048-BF7B-687CD2A068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sp>
        <p:nvSpPr>
          <p:cNvPr id="13" name="Marcador de texto 17">
            <a:extLst>
              <a:ext uri="{FF2B5EF4-FFF2-40B4-BE49-F238E27FC236}">
                <a16:creationId xmlns:a16="http://schemas.microsoft.com/office/drawing/2014/main" id="{AD0F47A1-5666-ED40-831B-10D55CFA22A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6158" y="1061308"/>
            <a:ext cx="4243621" cy="8068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Subtítol</a:t>
            </a:r>
            <a:endParaRPr lang="es-ES_tradn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C201E38-6476-7A43-9CB0-5756D3A727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27957" y="4340853"/>
            <a:ext cx="1605172" cy="55228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5A4FDB9-8F90-FD4A-BBA4-826DBF68196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6158" y="4481157"/>
            <a:ext cx="1422149" cy="51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81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D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32816" y="3226460"/>
            <a:ext cx="1064305" cy="1853236"/>
          </a:xfrm>
          <a:prstGeom prst="rect">
            <a:avLst/>
          </a:prstGeom>
        </p:spPr>
        <p:txBody>
          <a:bodyPr anchor="b"/>
          <a:lstStyle>
            <a:lvl1pPr algn="l">
              <a:defRPr b="0">
                <a:solidFill>
                  <a:schemeClr val="tx1"/>
                </a:solidFill>
              </a:defRPr>
            </a:lvl1pPr>
          </a:lstStyle>
          <a:p>
            <a:r>
              <a:rPr lang="es-ES_tradnl"/>
              <a:t>01.</a:t>
            </a:r>
            <a:endParaRPr lang="es-ES"/>
          </a:p>
        </p:txBody>
      </p:sp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1433982"/>
          </a:xfrm>
          <a:prstGeom prst="rect">
            <a:avLst/>
          </a:prstGeom>
        </p:spPr>
        <p:txBody>
          <a:bodyPr/>
          <a:lstStyle/>
          <a:p>
            <a:r>
              <a:rPr lang="es-ES"/>
              <a:t>Imatge</a:t>
            </a:r>
          </a:p>
        </p:txBody>
      </p:sp>
      <p:sp>
        <p:nvSpPr>
          <p:cNvPr id="5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2902433" y="1981526"/>
            <a:ext cx="6103322" cy="308685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None/>
              <a:defRPr sz="4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</a:t>
            </a:r>
            <a:r>
              <a:rPr lang="es-ES"/>
              <a:t>i</a:t>
            </a:r>
            <a:r>
              <a:rPr lang="es-ES_tradnl"/>
              <a:t>tol del capítol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4801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amb imat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4569874" y="0"/>
            <a:ext cx="4574126" cy="51435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0" y="4172627"/>
            <a:ext cx="4572000" cy="9708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156158" y="3065814"/>
            <a:ext cx="4243621" cy="96089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 dirty="0" err="1"/>
              <a:t>Espai</a:t>
            </a:r>
            <a:r>
              <a:rPr lang="es-ES_tradnl" dirty="0"/>
              <a:t> editable contacte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01F8918-675C-7C4A-8BD0-0777249D6B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35115" y="4325581"/>
            <a:ext cx="849711" cy="7307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95BE7B5-BE76-4044-B7B9-E99CA7F219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27957" y="4340853"/>
            <a:ext cx="1605172" cy="55228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7231C83-9BA7-0F4E-8FB2-753FFE597F8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6158" y="4481157"/>
            <a:ext cx="1422149" cy="51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8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-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Marca DB negatiu horit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506" y="2075932"/>
            <a:ext cx="1916989" cy="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55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62086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9" name="Rectángulo 18"/>
          <p:cNvSpPr/>
          <p:nvPr userDrawn="1"/>
        </p:nvSpPr>
        <p:spPr>
          <a:xfrm>
            <a:off x="2267270" y="151905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0" y="151905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2" name="Rectángulo 31"/>
          <p:cNvSpPr/>
          <p:nvPr userDrawn="1"/>
        </p:nvSpPr>
        <p:spPr>
          <a:xfrm>
            <a:off x="2267270" y="3373060"/>
            <a:ext cx="6876730" cy="176400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posición de imagen 11"/>
          <p:cNvSpPr>
            <a:spLocks noGrp="1"/>
          </p:cNvSpPr>
          <p:nvPr>
            <p:ph type="pic" sz="quarter" idx="28" hasCustomPrompt="1"/>
          </p:nvPr>
        </p:nvSpPr>
        <p:spPr>
          <a:xfrm>
            <a:off x="0" y="3379500"/>
            <a:ext cx="2267270" cy="1764000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34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2387053" y="1732074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5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2387053" y="2223888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6" name="Marcador de texto 17"/>
          <p:cNvSpPr>
            <a:spLocks noGrp="1"/>
          </p:cNvSpPr>
          <p:nvPr>
            <p:ph type="body" sz="quarter" idx="31" hasCustomPrompt="1"/>
          </p:nvPr>
        </p:nvSpPr>
        <p:spPr>
          <a:xfrm>
            <a:off x="2387053" y="3590143"/>
            <a:ext cx="6652200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37" name="Marcador de texto 17"/>
          <p:cNvSpPr>
            <a:spLocks noGrp="1"/>
          </p:cNvSpPr>
          <p:nvPr>
            <p:ph type="body" sz="quarter" idx="32" hasCustomPrompt="1"/>
          </p:nvPr>
        </p:nvSpPr>
        <p:spPr>
          <a:xfrm>
            <a:off x="2387053" y="4081957"/>
            <a:ext cx="6652200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828F32F2-A8B7-0E40-9662-1DC9A3040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4" name="Imagen 13" descr="Marca DB positiu horitzontal.png">
            <a:extLst>
              <a:ext uri="{FF2B5EF4-FFF2-40B4-BE49-F238E27FC236}">
                <a16:creationId xmlns:a16="http://schemas.microsoft.com/office/drawing/2014/main" id="{EEA69B86-401C-0C46-B373-FEBC5640D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3087132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6174263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055" y="205979"/>
            <a:ext cx="7635850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6174262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texto 17"/>
          <p:cNvSpPr>
            <a:spLocks noGrp="1"/>
          </p:cNvSpPr>
          <p:nvPr>
            <p:ph type="body" sz="quarter" idx="15" hasCustomPrompt="1"/>
          </p:nvPr>
        </p:nvSpPr>
        <p:spPr>
          <a:xfrm>
            <a:off x="6174263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3" name="Marcador de texto 17"/>
          <p:cNvSpPr>
            <a:spLocks noGrp="1"/>
          </p:cNvSpPr>
          <p:nvPr>
            <p:ph type="body" sz="quarter" idx="19" hasCustomPrompt="1"/>
          </p:nvPr>
        </p:nvSpPr>
        <p:spPr>
          <a:xfrm>
            <a:off x="6174263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>
            <p:ph type="pic" sz="quarter" idx="20" hasCustomPrompt="1"/>
          </p:nvPr>
        </p:nvSpPr>
        <p:spPr>
          <a:xfrm>
            <a:off x="3093486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-6354" y="1519049"/>
            <a:ext cx="2969737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1522452"/>
            <a:ext cx="2969737" cy="175869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>
            <p:ph type="body" sz="quarter" idx="25" hasCustomPrompt="1"/>
          </p:nvPr>
        </p:nvSpPr>
        <p:spPr>
          <a:xfrm>
            <a:off x="0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4" name="Marcador de número de diapositiva 5">
            <a:extLst>
              <a:ext uri="{FF2B5EF4-FFF2-40B4-BE49-F238E27FC236}">
                <a16:creationId xmlns:a16="http://schemas.microsoft.com/office/drawing/2014/main" id="{20B87EDD-D7AF-F14F-B408-B6E5B3561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6" name="Imagen 25" descr="Marca DB positiu horitzontal.png">
            <a:extLst>
              <a:ext uri="{FF2B5EF4-FFF2-40B4-BE49-F238E27FC236}">
                <a16:creationId xmlns:a16="http://schemas.microsoft.com/office/drawing/2014/main" id="{0293BBD6-01C8-A143-80B0-27F85D2457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0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31195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462079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 userDrawn="1"/>
        </p:nvSpPr>
        <p:spPr>
          <a:xfrm>
            <a:off x="3124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/>
          <p:cNvSpPr/>
          <p:nvPr userDrawn="1"/>
        </p:nvSpPr>
        <p:spPr>
          <a:xfrm>
            <a:off x="6929629" y="1519049"/>
            <a:ext cx="2223849" cy="362445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98375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20" name="Marcador de posición de imagen 11"/>
          <p:cNvSpPr>
            <a:spLocks noGrp="1"/>
          </p:cNvSpPr>
          <p:nvPr userDrawn="1">
            <p:ph type="pic" sz="quarter" idx="23" hasCustomPrompt="1"/>
          </p:nvPr>
        </p:nvSpPr>
        <p:spPr>
          <a:xfrm>
            <a:off x="3125" y="1522452"/>
            <a:ext cx="2223848" cy="17792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1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3124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2" name="Marcador de texto 17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124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38" name="Marcador de posición de imagen 11"/>
          <p:cNvSpPr>
            <a:spLocks noGrp="1"/>
          </p:cNvSpPr>
          <p:nvPr userDrawn="1">
            <p:ph type="pic" sz="quarter" idx="29" hasCustomPrompt="1"/>
          </p:nvPr>
        </p:nvSpPr>
        <p:spPr>
          <a:xfrm>
            <a:off x="4620794" y="1522452"/>
            <a:ext cx="2223849" cy="1758694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39" name="Marcador de texto 17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626175" y="3494171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0" name="Marcador de texto 17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626175" y="3985985"/>
            <a:ext cx="2129449" cy="91786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2" name="Marcador de texto 17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6929629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3" name="Marcador de texto 17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6929629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4" name="Marcador de posición de imagen 11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2321056" y="3301710"/>
            <a:ext cx="2214752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45" name="Marcador de texto 17"/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2330915" y="1617222"/>
            <a:ext cx="2129449" cy="491814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46" name="Marcador de texto 17"/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2330915" y="2109036"/>
            <a:ext cx="2129449" cy="999334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47" name="Marcador de posición de imagen 11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6929629" y="3301710"/>
            <a:ext cx="2223850" cy="18417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Imatge</a:t>
            </a:r>
            <a:endParaRPr lang="es-ES"/>
          </a:p>
        </p:txBody>
      </p:sp>
      <p:sp>
        <p:nvSpPr>
          <p:cNvPr id="23" name="Marcador de número de diapositiva 5">
            <a:extLst>
              <a:ext uri="{FF2B5EF4-FFF2-40B4-BE49-F238E27FC236}">
                <a16:creationId xmlns:a16="http://schemas.microsoft.com/office/drawing/2014/main" id="{22A2479D-9454-814B-9465-B7BEF096E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7" name="Imagen 26" descr="Marca DB positiu horitzontal.png">
            <a:extLst>
              <a:ext uri="{FF2B5EF4-FFF2-40B4-BE49-F238E27FC236}">
                <a16:creationId xmlns:a16="http://schemas.microsoft.com/office/drawing/2014/main" id="{36D6FEEA-B678-8E42-9A02-2BD964A8D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622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 userDrawn="1"/>
        </p:nvSpPr>
        <p:spPr>
          <a:xfrm>
            <a:off x="0" y="1519050"/>
            <a:ext cx="304800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5" name="Marcador de posición de imagen 11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3048000" y="1522452"/>
            <a:ext cx="609600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3093486" y="3494171"/>
            <a:ext cx="2874962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>
            <p:ph type="body" sz="quarter" idx="22" hasCustomPrompt="1"/>
          </p:nvPr>
        </p:nvSpPr>
        <p:spPr>
          <a:xfrm>
            <a:off x="3093486" y="3985985"/>
            <a:ext cx="2874962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7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1013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9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6096001" y="3336197"/>
            <a:ext cx="3047999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11E15ECC-39C6-524D-B541-1A1B2FB8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13" name="Imagen 12" descr="Marca DB positiu horitzontal.png">
            <a:extLst>
              <a:ext uri="{FF2B5EF4-FFF2-40B4-BE49-F238E27FC236}">
                <a16:creationId xmlns:a16="http://schemas.microsoft.com/office/drawing/2014/main" id="{2992DF9D-9749-934B-871C-3E91876E2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 userDrawn="1"/>
        </p:nvSpPr>
        <p:spPr>
          <a:xfrm>
            <a:off x="2267270" y="3332794"/>
            <a:ext cx="4611621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0" y="1519050"/>
            <a:ext cx="4611620" cy="1810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 userDrawn="1">
            <p:ph type="title" hasCustomPrompt="1"/>
          </p:nvPr>
        </p:nvSpPr>
        <p:spPr>
          <a:xfrm>
            <a:off x="129055" y="205979"/>
            <a:ext cx="7568394" cy="857250"/>
          </a:xfrm>
        </p:spPr>
        <p:txBody>
          <a:bodyPr/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16" name="Marcador de texto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2305810" y="3494171"/>
            <a:ext cx="4467306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7" name="Marcador de texto 17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2305810" y="3985985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25" name="Marcador de texto 17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129055" y="1732074"/>
            <a:ext cx="2696637" cy="491814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20" name="Rectángulo 19"/>
          <p:cNvSpPr/>
          <p:nvPr userDrawn="1"/>
        </p:nvSpPr>
        <p:spPr>
          <a:xfrm>
            <a:off x="6876730" y="1519050"/>
            <a:ext cx="2267270" cy="181070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11"/>
          <p:cNvSpPr>
            <a:spLocks noGrp="1"/>
          </p:cNvSpPr>
          <p:nvPr>
            <p:ph type="pic" sz="quarter" idx="25" hasCustomPrompt="1"/>
          </p:nvPr>
        </p:nvSpPr>
        <p:spPr>
          <a:xfrm>
            <a:off x="4611621" y="152245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1" name="Marcador de posición de imagen 11"/>
          <p:cNvSpPr>
            <a:spLocks noGrp="1"/>
          </p:cNvSpPr>
          <p:nvPr>
            <p:ph type="pic" sz="quarter" idx="26" hasCustomPrompt="1"/>
          </p:nvPr>
        </p:nvSpPr>
        <p:spPr>
          <a:xfrm>
            <a:off x="0" y="3329756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2" name="Marcador de posición de imagen 11"/>
          <p:cNvSpPr>
            <a:spLocks noGrp="1"/>
          </p:cNvSpPr>
          <p:nvPr>
            <p:ph type="pic" sz="quarter" idx="27" hasCustomPrompt="1"/>
          </p:nvPr>
        </p:nvSpPr>
        <p:spPr>
          <a:xfrm>
            <a:off x="6876730" y="3307932"/>
            <a:ext cx="2267270" cy="1807304"/>
          </a:xfrm>
        </p:spPr>
        <p:txBody>
          <a:bodyPr/>
          <a:lstStyle/>
          <a:p>
            <a:r>
              <a:rPr lang="es-ES_tradnl"/>
              <a:t>Imatge</a:t>
            </a:r>
            <a:endParaRPr lang="es-ES"/>
          </a:p>
        </p:txBody>
      </p:sp>
      <p:sp>
        <p:nvSpPr>
          <p:cNvPr id="14" name="Marcador de texto 17"/>
          <p:cNvSpPr>
            <a:spLocks noGrp="1"/>
          </p:cNvSpPr>
          <p:nvPr>
            <p:ph type="body" sz="quarter" idx="28" hasCustomPrompt="1"/>
          </p:nvPr>
        </p:nvSpPr>
        <p:spPr>
          <a:xfrm>
            <a:off x="112598" y="2223888"/>
            <a:ext cx="4467306" cy="917864"/>
          </a:xfrm>
        </p:spPr>
        <p:txBody>
          <a:bodyPr>
            <a:normAutofit/>
          </a:bodyPr>
          <a:lstStyle>
            <a:lvl1pPr marL="0" indent="0">
              <a:buNone/>
              <a:defRPr sz="14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5" name="Marcador de texto 17"/>
          <p:cNvSpPr>
            <a:spLocks noGrp="1"/>
          </p:cNvSpPr>
          <p:nvPr>
            <p:ph type="body" sz="quarter" idx="29" hasCustomPrompt="1"/>
          </p:nvPr>
        </p:nvSpPr>
        <p:spPr>
          <a:xfrm>
            <a:off x="6910347" y="1732074"/>
            <a:ext cx="2128905" cy="491814"/>
          </a:xfr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s-ES_tradnl"/>
              <a:t>Títol</a:t>
            </a:r>
            <a:endParaRPr lang="es-ES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30" hasCustomPrompt="1"/>
          </p:nvPr>
        </p:nvSpPr>
        <p:spPr>
          <a:xfrm>
            <a:off x="6910347" y="2223888"/>
            <a:ext cx="2128905" cy="917864"/>
          </a:xfrm>
        </p:spPr>
        <p:txBody>
          <a:bodyPr>
            <a:norm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s-ES_tradnl"/>
              <a:t>Text</a:t>
            </a:r>
            <a:endParaRPr lang="es-ES"/>
          </a:p>
        </p:txBody>
      </p:sp>
      <p:sp>
        <p:nvSpPr>
          <p:cNvPr id="19" name="Marcador de número de diapositiva 5">
            <a:extLst>
              <a:ext uri="{FF2B5EF4-FFF2-40B4-BE49-F238E27FC236}">
                <a16:creationId xmlns:a16="http://schemas.microsoft.com/office/drawing/2014/main" id="{6608169B-7F0A-9141-9E14-190244BD0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6465" y="1169521"/>
            <a:ext cx="2160362" cy="273844"/>
          </a:xfrm>
          <a:prstGeom prst="rect">
            <a:avLst/>
          </a:prstGeom>
        </p:spPr>
        <p:txBody>
          <a:bodyPr/>
          <a:lstStyle/>
          <a:p>
            <a:fld id="{C4C24C35-2B90-7D42-B591-56F974708B39}" type="slidenum">
              <a:t>‹#›</a:t>
            </a:fld>
            <a:endParaRPr lang="es-ES"/>
          </a:p>
        </p:txBody>
      </p:sp>
      <p:pic>
        <p:nvPicPr>
          <p:cNvPr id="22" name="Imagen 21" descr="Marca DB positiu horitzontal.png">
            <a:extLst>
              <a:ext uri="{FF2B5EF4-FFF2-40B4-BE49-F238E27FC236}">
                <a16:creationId xmlns:a16="http://schemas.microsoft.com/office/drawing/2014/main" id="{9EAF47C8-7810-E44D-8B19-F1537EC68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11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s-ES_tradnl"/>
              <a:t>Arrossegui la imatge o faci clic a la icona per afegir una imatge</a:t>
            </a:r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414662" y="2162514"/>
            <a:ext cx="8229600" cy="857250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s-ES_tradnl"/>
              <a:t>Clic per editar el títol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2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11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62151" y="779907"/>
            <a:ext cx="4771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fld id="{C4C24C35-2B90-7D42-B591-56F974708B3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70" r:id="rId3"/>
    <p:sldLayoutId id="2147483694" r:id="rId4"/>
    <p:sldLayoutId id="2147483696" r:id="rId5"/>
    <p:sldLayoutId id="2147483697" r:id="rId6"/>
    <p:sldLayoutId id="2147483657" r:id="rId7"/>
    <p:sldLayoutId id="2147483695" r:id="rId8"/>
    <p:sldLayoutId id="2147483655" r:id="rId9"/>
    <p:sldLayoutId id="2147483649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per editar el títol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055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pic>
        <p:nvPicPr>
          <p:cNvPr id="9" name="Imagen 8" descr="Marca DB positiu horitzontal.png">
            <a:extLst>
              <a:ext uri="{FF2B5EF4-FFF2-40B4-BE49-F238E27FC236}">
                <a16:creationId xmlns:a16="http://schemas.microsoft.com/office/drawing/2014/main" id="{D391C05D-B9D0-7040-8AD2-127F359D547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9" y="205980"/>
            <a:ext cx="818608" cy="27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19" r:id="rId10"/>
    <p:sldLayoutId id="2147483715" r:id="rId11"/>
    <p:sldLayoutId id="2147483716" r:id="rId12"/>
    <p:sldLayoutId id="2147483717" r:id="rId13"/>
    <p:sldLayoutId id="2147483718" r:id="rId14"/>
    <p:sldLayoutId id="2147483729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29055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Formes per Copiar i Enganxar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260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7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228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2D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491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732" r:id="rId2"/>
    <p:sldLayoutId id="2147483730" r:id="rId3"/>
    <p:sldLayoutId id="2147483731" r:id="rId4"/>
    <p:sldLayoutId id="214748367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jpg"/><Relationship Id="rId18" Type="http://schemas.openxmlformats.org/officeDocument/2006/relationships/image" Target="../media/image23.jpg"/><Relationship Id="rId26" Type="http://schemas.openxmlformats.org/officeDocument/2006/relationships/image" Target="../media/image31.png"/><Relationship Id="rId39" Type="http://schemas.openxmlformats.org/officeDocument/2006/relationships/image" Target="../media/image44.pn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42" Type="http://schemas.openxmlformats.org/officeDocument/2006/relationships/image" Target="../media/image47.png"/><Relationship Id="rId47" Type="http://schemas.openxmlformats.org/officeDocument/2006/relationships/image" Target="../media/image52.png"/><Relationship Id="rId50" Type="http://schemas.openxmlformats.org/officeDocument/2006/relationships/image" Target="../media/image55.png"/><Relationship Id="rId55" Type="http://schemas.openxmlformats.org/officeDocument/2006/relationships/image" Target="../media/image60.png"/><Relationship Id="rId7" Type="http://schemas.openxmlformats.org/officeDocument/2006/relationships/image" Target="../media/image12.jpg"/><Relationship Id="rId12" Type="http://schemas.openxmlformats.org/officeDocument/2006/relationships/image" Target="../media/image17.jpg"/><Relationship Id="rId17" Type="http://schemas.openxmlformats.org/officeDocument/2006/relationships/image" Target="../media/image22.jp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46" Type="http://schemas.openxmlformats.org/officeDocument/2006/relationships/image" Target="../media/image51.png"/><Relationship Id="rId2" Type="http://schemas.openxmlformats.org/officeDocument/2006/relationships/image" Target="../media/image7.jpg"/><Relationship Id="rId16" Type="http://schemas.openxmlformats.org/officeDocument/2006/relationships/image" Target="../media/image21.jp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41" Type="http://schemas.openxmlformats.org/officeDocument/2006/relationships/image" Target="../media/image46.png"/><Relationship Id="rId54" Type="http://schemas.openxmlformats.org/officeDocument/2006/relationships/image" Target="../media/image59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.jpg"/><Relationship Id="rId11" Type="http://schemas.openxmlformats.org/officeDocument/2006/relationships/image" Target="../media/image16.jp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png"/><Relationship Id="rId40" Type="http://schemas.openxmlformats.org/officeDocument/2006/relationships/image" Target="../media/image45.png"/><Relationship Id="rId45" Type="http://schemas.openxmlformats.org/officeDocument/2006/relationships/image" Target="../media/image50.png"/><Relationship Id="rId53" Type="http://schemas.openxmlformats.org/officeDocument/2006/relationships/image" Target="../media/image58.png"/><Relationship Id="rId5" Type="http://schemas.openxmlformats.org/officeDocument/2006/relationships/image" Target="../media/image10.jpg"/><Relationship Id="rId15" Type="http://schemas.openxmlformats.org/officeDocument/2006/relationships/image" Target="../media/image20.jp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49" Type="http://schemas.openxmlformats.org/officeDocument/2006/relationships/image" Target="../media/image54.png"/><Relationship Id="rId10" Type="http://schemas.openxmlformats.org/officeDocument/2006/relationships/image" Target="../media/image15.jpg"/><Relationship Id="rId19" Type="http://schemas.openxmlformats.org/officeDocument/2006/relationships/image" Target="../media/image24.jpg"/><Relationship Id="rId31" Type="http://schemas.openxmlformats.org/officeDocument/2006/relationships/image" Target="../media/image36.png"/><Relationship Id="rId44" Type="http://schemas.openxmlformats.org/officeDocument/2006/relationships/image" Target="../media/image49.png"/><Relationship Id="rId52" Type="http://schemas.openxmlformats.org/officeDocument/2006/relationships/image" Target="../media/image57.png"/><Relationship Id="rId4" Type="http://schemas.openxmlformats.org/officeDocument/2006/relationships/image" Target="../media/image9.jpg"/><Relationship Id="rId9" Type="http://schemas.openxmlformats.org/officeDocument/2006/relationships/image" Target="../media/image14.jpg"/><Relationship Id="rId14" Type="http://schemas.openxmlformats.org/officeDocument/2006/relationships/image" Target="../media/image19.jp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43" Type="http://schemas.openxmlformats.org/officeDocument/2006/relationships/image" Target="../media/image48.png"/><Relationship Id="rId48" Type="http://schemas.openxmlformats.org/officeDocument/2006/relationships/image" Target="../media/image53.png"/><Relationship Id="rId8" Type="http://schemas.openxmlformats.org/officeDocument/2006/relationships/image" Target="../media/image13.jpg"/><Relationship Id="rId51" Type="http://schemas.openxmlformats.org/officeDocument/2006/relationships/image" Target="../media/image56.png"/><Relationship Id="rId3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C377DDDC-B4EF-1C41-BF11-CFEA3A1AFF81}"/>
              </a:ext>
            </a:extLst>
          </p:cNvPr>
          <p:cNvSpPr txBox="1">
            <a:spLocks/>
          </p:cNvSpPr>
          <p:nvPr/>
        </p:nvSpPr>
        <p:spPr>
          <a:xfrm>
            <a:off x="157489" y="199294"/>
            <a:ext cx="4243621" cy="30868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s-ES_tradnl" sz="3800" b="0" dirty="0" err="1"/>
              <a:t>Parc</a:t>
            </a:r>
            <a:r>
              <a:rPr lang="es-ES_tradnl" sz="3800" b="0" dirty="0"/>
              <a:t> Natural</a:t>
            </a:r>
          </a:p>
          <a:p>
            <a:pPr>
              <a:spcBef>
                <a:spcPts val="0"/>
              </a:spcBef>
            </a:pPr>
            <a:r>
              <a:rPr lang="es-ES_tradnl" sz="3800" b="0" dirty="0"/>
              <a:t>del </a:t>
            </a:r>
            <a:r>
              <a:rPr lang="es-ES_tradnl" sz="3800" b="0" dirty="0" err="1"/>
              <a:t>Montseny</a:t>
            </a:r>
            <a:endParaRPr lang="es-ES" sz="3800" b="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C5EF8AC-6090-DC40-8624-0184AADA9A95}"/>
              </a:ext>
            </a:extLst>
          </p:cNvPr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" name="Marcador de posición de imagen 17">
            <a:extLst>
              <a:ext uri="{FF2B5EF4-FFF2-40B4-BE49-F238E27FC236}">
                <a16:creationId xmlns:a16="http://schemas.microsoft.com/office/drawing/2014/main" id="{A57DAC18-B1D0-694D-8568-6D5F4E84FBE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6425" r="14295"/>
          <a:stretch/>
        </p:blipFill>
        <p:spPr>
          <a:xfrm>
            <a:off x="4569874" y="0"/>
            <a:ext cx="4574126" cy="5143500"/>
          </a:xfrm>
        </p:spPr>
      </p:pic>
    </p:spTree>
    <p:extLst>
      <p:ext uri="{BB962C8B-B14F-4D97-AF65-F5344CB8AC3E}">
        <p14:creationId xmlns:p14="http://schemas.microsoft.com/office/powerpoint/2010/main" val="391887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posición de imagen 10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2" name="Marcador de texto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posición de imagen 13"/>
          <p:cNvSpPr>
            <a:spLocks noGrp="1"/>
          </p:cNvSpPr>
          <p:nvPr>
            <p:ph type="pic" sz="quarter" idx="38"/>
          </p:nvPr>
        </p:nvSpPr>
        <p:spPr/>
      </p:sp>
    </p:spTree>
    <p:extLst>
      <p:ext uri="{BB962C8B-B14F-4D97-AF65-F5344CB8AC3E}">
        <p14:creationId xmlns:p14="http://schemas.microsoft.com/office/powerpoint/2010/main" val="214044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posición de imagen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927370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7" name="Marcador de posición de imagen 6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8" name="Marcador de posición de imagen 7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396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>
                <a:solidFill>
                  <a:schemeClr val="tx1"/>
                </a:solidFill>
              </a:rPr>
              <a:t>Frase o cita que es </a:t>
            </a:r>
            <a:r>
              <a:rPr lang="es-ES" dirty="0" err="1">
                <a:solidFill>
                  <a:schemeClr val="tx1"/>
                </a:solidFill>
              </a:rPr>
              <a:t>vulgui</a:t>
            </a:r>
            <a:r>
              <a:rPr lang="es-ES" dirty="0">
                <a:solidFill>
                  <a:schemeClr val="tx1"/>
                </a:solidFill>
              </a:rPr>
              <a:t> destacar </a:t>
            </a:r>
            <a:r>
              <a:rPr lang="es-ES" dirty="0" err="1">
                <a:solidFill>
                  <a:schemeClr val="tx1"/>
                </a:solidFill>
              </a:rPr>
              <a:t>com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missatge</a:t>
            </a:r>
            <a:r>
              <a:rPr lang="es-ES" dirty="0">
                <a:solidFill>
                  <a:schemeClr val="tx1"/>
                </a:solidFill>
              </a:rPr>
              <a:t> de la </a:t>
            </a:r>
            <a:r>
              <a:rPr lang="es-ES" dirty="0" err="1">
                <a:solidFill>
                  <a:schemeClr val="tx1"/>
                </a:solidFill>
              </a:rPr>
              <a:t>presentació</a:t>
            </a:r>
            <a:r>
              <a:rPr lang="es-E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6621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4294967295"/>
          </p:nvPr>
        </p:nvSpPr>
        <p:spPr>
          <a:xfrm>
            <a:off x="0" y="0"/>
            <a:ext cx="9144000" cy="5143500"/>
          </a:xfrm>
        </p:spPr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968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11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sense fotos, amb colors corporatius.</a:t>
            </a:r>
          </a:p>
        </p:txBody>
      </p:sp>
    </p:spTree>
    <p:extLst>
      <p:ext uri="{BB962C8B-B14F-4D97-AF65-F5344CB8AC3E}">
        <p14:creationId xmlns:p14="http://schemas.microsoft.com/office/powerpoint/2010/main" val="4093837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16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6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0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5E42AF-4C95-754E-AB7A-E6713B0E5FD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endParaRPr lang="es-ES" sz="3400" b="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2D41B0-80C7-A54B-A508-2D14644C73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6BBD80-A52F-9F41-BDD6-F4CA685AD6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endParaRPr lang="es-ES" sz="2800" dirty="0"/>
          </a:p>
        </p:txBody>
      </p:sp>
      <p:pic>
        <p:nvPicPr>
          <p:cNvPr id="18" name="Marcador de posición de imagen 17">
            <a:extLst>
              <a:ext uri="{FF2B5EF4-FFF2-40B4-BE49-F238E27FC236}">
                <a16:creationId xmlns:a16="http://schemas.microsoft.com/office/drawing/2014/main" id="{35224CF6-1C69-6148-80A3-8DEA07B2F67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6426" r="14294"/>
          <a:stretch/>
        </p:blipFill>
        <p:spPr>
          <a:xfrm>
            <a:off x="4572000" y="0"/>
            <a:ext cx="4573588" cy="5143500"/>
          </a:xfrm>
        </p:spPr>
      </p:pic>
    </p:spTree>
    <p:extLst>
      <p:ext uri="{BB962C8B-B14F-4D97-AF65-F5344CB8AC3E}">
        <p14:creationId xmlns:p14="http://schemas.microsoft.com/office/powerpoint/2010/main" val="950905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976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038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871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91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635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7642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029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Gràfics</a:t>
            </a:r>
          </a:p>
        </p:txBody>
      </p:sp>
    </p:spTree>
    <p:extLst>
      <p:ext uri="{BB962C8B-B14F-4D97-AF65-F5344CB8AC3E}">
        <p14:creationId xmlns:p14="http://schemas.microsoft.com/office/powerpoint/2010/main" val="365859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340622267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480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Marcador de gráfico 4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2878635119"/>
              </p:ext>
            </p:extLst>
          </p:nvPr>
        </p:nvGraphicFramePr>
        <p:xfrm>
          <a:off x="0" y="1522413"/>
          <a:ext cx="6096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60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936E-FCCE-4B42-8276-F5FD136A76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15E04D-39F0-034C-BB44-6767E08927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C2FBA63-42E4-B246-AB7E-7A067713D0A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2311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597936409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55254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Marcador de gráfico 3"/>
          <p:cNvGraphicFramePr>
            <a:graphicFrameLocks noGrp="1"/>
          </p:cNvGraphicFramePr>
          <p:nvPr>
            <p:ph type="chart" sz="quarter" idx="15"/>
            <p:extLst>
              <p:ext uri="{D42A27DB-BD31-4B8C-83A1-F6EECF244321}">
                <p14:modId xmlns:p14="http://schemas.microsoft.com/office/powerpoint/2010/main" val="1289465982"/>
              </p:ext>
            </p:extLst>
          </p:nvPr>
        </p:nvGraphicFramePr>
        <p:xfrm>
          <a:off x="0" y="1522413"/>
          <a:ext cx="9144000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9495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53DDA4-C461-5F4E-9263-46EB7AC5F20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56158" y="2751151"/>
            <a:ext cx="4243621" cy="1275555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28" name="Marcador de posición de imagen 27">
            <a:extLst>
              <a:ext uri="{FF2B5EF4-FFF2-40B4-BE49-F238E27FC236}">
                <a16:creationId xmlns:a16="http://schemas.microsoft.com/office/drawing/2014/main" id="{0671400B-76BB-8E45-9AC5-731D0D40051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6425" r="14295"/>
          <a:stretch/>
        </p:blipFill>
        <p:spPr>
          <a:xfrm>
            <a:off x="4569874" y="0"/>
            <a:ext cx="4574126" cy="5143500"/>
          </a:xfr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6EA9E75D-E96D-BB4F-8AB4-BAA8D12CD639}"/>
              </a:ext>
            </a:extLst>
          </p:cNvPr>
          <p:cNvSpPr txBox="1"/>
          <p:nvPr/>
        </p:nvSpPr>
        <p:spPr>
          <a:xfrm rot="16200000">
            <a:off x="7991853" y="3907392"/>
            <a:ext cx="20455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CRISTIAN IONUT ZAHARIA / </a:t>
            </a:r>
            <a:r>
              <a:rPr lang="es-ES" sz="600" dirty="0" err="1"/>
              <a:t>shutterstock.com</a:t>
            </a:r>
            <a:endParaRPr lang="en-ES" sz="600" dirty="0"/>
          </a:p>
        </p:txBody>
      </p:sp>
    </p:spTree>
    <p:extLst>
      <p:ext uri="{BB962C8B-B14F-4D97-AF65-F5344CB8AC3E}">
        <p14:creationId xmlns:p14="http://schemas.microsoft.com/office/powerpoint/2010/main" val="2821989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Formes per copiar </a:t>
            </a:r>
            <a:br>
              <a:rPr lang="es-ES"/>
            </a:br>
            <a:r>
              <a:rPr lang="es-ES"/>
              <a:t>i enganxar</a:t>
            </a:r>
          </a:p>
        </p:txBody>
      </p:sp>
    </p:spTree>
    <p:extLst>
      <p:ext uri="{BB962C8B-B14F-4D97-AF65-F5344CB8AC3E}">
        <p14:creationId xmlns:p14="http://schemas.microsoft.com/office/powerpoint/2010/main" val="19281279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2116268"/>
            <a:ext cx="3048000" cy="72350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/>
          <p:cNvSpPr/>
          <p:nvPr/>
        </p:nvSpPr>
        <p:spPr>
          <a:xfrm>
            <a:off x="0" y="2888281"/>
            <a:ext cx="3048000" cy="72350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3"/>
          <p:cNvSpPr/>
          <p:nvPr/>
        </p:nvSpPr>
        <p:spPr>
          <a:xfrm>
            <a:off x="0" y="3660294"/>
            <a:ext cx="3048000" cy="723503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3129280" y="2116268"/>
            <a:ext cx="2966720" cy="7235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/>
        </p:nvSpPr>
        <p:spPr>
          <a:xfrm>
            <a:off x="3129280" y="2888281"/>
            <a:ext cx="2966720" cy="72350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3129280" y="3660294"/>
            <a:ext cx="2966720" cy="723503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129280" y="4432307"/>
            <a:ext cx="2966720" cy="723503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7280" y="2116268"/>
            <a:ext cx="2966720" cy="7235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6177280" y="2888281"/>
            <a:ext cx="2966720" cy="723503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6177280" y="3660294"/>
            <a:ext cx="2966720" cy="723503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7280" y="4432307"/>
            <a:ext cx="2966720" cy="723503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6177280" y="1336170"/>
            <a:ext cx="2966720" cy="723503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/>
        </p:nvSpPr>
        <p:spPr>
          <a:xfrm>
            <a:off x="0" y="1336170"/>
            <a:ext cx="6096000" cy="72350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/>
          <p:cNvSpPr txBox="1"/>
          <p:nvPr/>
        </p:nvSpPr>
        <p:spPr>
          <a:xfrm>
            <a:off x="129054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Diputació de Barcelona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129054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Benestar i ciutadania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29054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Salut Pública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129054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Esports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129280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Educació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129280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Medi ambient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3129280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Cultura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29280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Comerç</a:t>
            </a:r>
            <a:r>
              <a:rPr lang="es-ES" b="1" baseline="0">
                <a:solidFill>
                  <a:schemeClr val="bg1"/>
                </a:solidFill>
              </a:rPr>
              <a:t> i Consum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184415" y="2293353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Economia</a:t>
            </a:r>
            <a:r>
              <a:rPr lang="es-ES" b="1" baseline="0">
                <a:solidFill>
                  <a:schemeClr val="bg1"/>
                </a:solidFill>
              </a:rPr>
              <a:t> i treball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6184415" y="3065366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Territori i parcs naturals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184415" y="3837379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Urbanisme i habitatge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184415" y="4609392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Turisme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6184415" y="1513255"/>
            <a:ext cx="291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Administració local</a:t>
            </a:r>
          </a:p>
        </p:txBody>
      </p:sp>
      <p:sp>
        <p:nvSpPr>
          <p:cNvPr id="30" name="Título 1"/>
          <p:cNvSpPr txBox="1">
            <a:spLocks/>
          </p:cNvSpPr>
          <p:nvPr/>
        </p:nvSpPr>
        <p:spPr>
          <a:xfrm>
            <a:off x="129055" y="205979"/>
            <a:ext cx="8229600" cy="44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Colors corporatius per copiar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89ADB50-C339-9641-9CFC-CBBBC9EED9F5}"/>
              </a:ext>
            </a:extLst>
          </p:cNvPr>
          <p:cNvSpPr/>
          <p:nvPr/>
        </p:nvSpPr>
        <p:spPr>
          <a:xfrm>
            <a:off x="0" y="4432307"/>
            <a:ext cx="3048000" cy="723503"/>
          </a:xfrm>
          <a:prstGeom prst="rect">
            <a:avLst/>
          </a:prstGeom>
          <a:solidFill>
            <a:srgbClr val="02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5848CC8-EC0B-D348-8CD8-DE7D43D8C85D}"/>
              </a:ext>
            </a:extLst>
          </p:cNvPr>
          <p:cNvSpPr txBox="1"/>
          <p:nvPr/>
        </p:nvSpPr>
        <p:spPr>
          <a:xfrm>
            <a:off x="129054" y="4487472"/>
            <a:ext cx="291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>
                <a:solidFill>
                  <a:schemeClr val="bg1"/>
                </a:solidFill>
              </a:rPr>
              <a:t>Innovació i governs digitals</a:t>
            </a:r>
          </a:p>
        </p:txBody>
      </p:sp>
    </p:spTree>
    <p:extLst>
      <p:ext uri="{BB962C8B-B14F-4D97-AF65-F5344CB8AC3E}">
        <p14:creationId xmlns:p14="http://schemas.microsoft.com/office/powerpoint/2010/main" val="3571057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es-ES"/>
              <a:t>Formes per copiar i enganxar</a:t>
            </a:r>
          </a:p>
        </p:txBody>
      </p:sp>
      <p:sp>
        <p:nvSpPr>
          <p:cNvPr id="4" name="Rectángulo 3"/>
          <p:cNvSpPr/>
          <p:nvPr userDrawn="1"/>
        </p:nvSpPr>
        <p:spPr>
          <a:xfrm>
            <a:off x="129055" y="2475308"/>
            <a:ext cx="624576" cy="62761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 userDrawn="1"/>
        </p:nvSpPr>
        <p:spPr>
          <a:xfrm>
            <a:off x="129055" y="3145004"/>
            <a:ext cx="624576" cy="6276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/>
          <p:cNvSpPr/>
          <p:nvPr userDrawn="1"/>
        </p:nvSpPr>
        <p:spPr>
          <a:xfrm>
            <a:off x="129055" y="3814701"/>
            <a:ext cx="624576" cy="627616"/>
          </a:xfrm>
          <a:prstGeom prst="rect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/>
          <p:cNvSpPr/>
          <p:nvPr userDrawn="1"/>
        </p:nvSpPr>
        <p:spPr>
          <a:xfrm>
            <a:off x="129055" y="4484398"/>
            <a:ext cx="624576" cy="627616"/>
          </a:xfrm>
          <a:prstGeom prst="rect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 userDrawn="1"/>
        </p:nvSpPr>
        <p:spPr>
          <a:xfrm>
            <a:off x="811308" y="2475308"/>
            <a:ext cx="624577" cy="6276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 userDrawn="1"/>
        </p:nvSpPr>
        <p:spPr>
          <a:xfrm>
            <a:off x="811308" y="3145004"/>
            <a:ext cx="624577" cy="62761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 userDrawn="1"/>
        </p:nvSpPr>
        <p:spPr>
          <a:xfrm>
            <a:off x="811308" y="3814701"/>
            <a:ext cx="624577" cy="627616"/>
          </a:xfrm>
          <a:prstGeom prst="rect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 userDrawn="1"/>
        </p:nvSpPr>
        <p:spPr>
          <a:xfrm>
            <a:off x="811308" y="4484398"/>
            <a:ext cx="624577" cy="627616"/>
          </a:xfrm>
          <a:prstGeom prst="rect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 userDrawn="1"/>
        </p:nvSpPr>
        <p:spPr>
          <a:xfrm>
            <a:off x="1490214" y="2475308"/>
            <a:ext cx="624577" cy="62761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 userDrawn="1"/>
        </p:nvSpPr>
        <p:spPr>
          <a:xfrm>
            <a:off x="1490214" y="3145004"/>
            <a:ext cx="624577" cy="627616"/>
          </a:xfrm>
          <a:prstGeom prst="rect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 userDrawn="1"/>
        </p:nvSpPr>
        <p:spPr>
          <a:xfrm>
            <a:off x="1490214" y="3814701"/>
            <a:ext cx="624577" cy="627616"/>
          </a:xfrm>
          <a:prstGeom prst="rect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14"/>
          <p:cNvSpPr/>
          <p:nvPr userDrawn="1"/>
        </p:nvSpPr>
        <p:spPr>
          <a:xfrm>
            <a:off x="1490214" y="4484398"/>
            <a:ext cx="624577" cy="627616"/>
          </a:xfrm>
          <a:prstGeom prst="rect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/>
          <p:cNvSpPr/>
          <p:nvPr userDrawn="1"/>
        </p:nvSpPr>
        <p:spPr>
          <a:xfrm>
            <a:off x="1490214" y="1795791"/>
            <a:ext cx="624577" cy="627616"/>
          </a:xfrm>
          <a:prstGeom prst="rect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Elipse 17"/>
          <p:cNvSpPr/>
          <p:nvPr userDrawn="1"/>
        </p:nvSpPr>
        <p:spPr>
          <a:xfrm flipH="1">
            <a:off x="4649114" y="4484228"/>
            <a:ext cx="624576" cy="624576"/>
          </a:xfrm>
          <a:prstGeom prst="ellipse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Elipse 18"/>
          <p:cNvSpPr/>
          <p:nvPr userDrawn="1"/>
        </p:nvSpPr>
        <p:spPr>
          <a:xfrm flipH="1">
            <a:off x="4649114" y="3817741"/>
            <a:ext cx="624576" cy="624576"/>
          </a:xfrm>
          <a:prstGeom prst="ellipse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/>
          <p:cNvSpPr/>
          <p:nvPr userDrawn="1"/>
        </p:nvSpPr>
        <p:spPr>
          <a:xfrm flipH="1">
            <a:off x="4649114" y="3148044"/>
            <a:ext cx="624576" cy="62457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Elipse 20"/>
          <p:cNvSpPr/>
          <p:nvPr userDrawn="1"/>
        </p:nvSpPr>
        <p:spPr>
          <a:xfrm flipH="1">
            <a:off x="4649114" y="2475308"/>
            <a:ext cx="624576" cy="62457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 userDrawn="1"/>
        </p:nvSpPr>
        <p:spPr>
          <a:xfrm flipH="1">
            <a:off x="5331368" y="4484228"/>
            <a:ext cx="624576" cy="624576"/>
          </a:xfrm>
          <a:prstGeom prst="ellipse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 userDrawn="1"/>
        </p:nvSpPr>
        <p:spPr>
          <a:xfrm flipH="1">
            <a:off x="5331368" y="3817741"/>
            <a:ext cx="624576" cy="624576"/>
          </a:xfrm>
          <a:prstGeom prst="ellipse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Elipse 23"/>
          <p:cNvSpPr/>
          <p:nvPr userDrawn="1"/>
        </p:nvSpPr>
        <p:spPr>
          <a:xfrm flipH="1">
            <a:off x="5331368" y="3148044"/>
            <a:ext cx="624576" cy="62457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Elipse 24"/>
          <p:cNvSpPr/>
          <p:nvPr userDrawn="1"/>
        </p:nvSpPr>
        <p:spPr>
          <a:xfrm flipH="1">
            <a:off x="5331368" y="2475308"/>
            <a:ext cx="624576" cy="62457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 userDrawn="1"/>
        </p:nvSpPr>
        <p:spPr>
          <a:xfrm flipH="1">
            <a:off x="6019087" y="4484228"/>
            <a:ext cx="624576" cy="624576"/>
          </a:xfrm>
          <a:prstGeom prst="ellipse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Elipse 26"/>
          <p:cNvSpPr/>
          <p:nvPr userDrawn="1"/>
        </p:nvSpPr>
        <p:spPr>
          <a:xfrm flipH="1">
            <a:off x="6019087" y="3817741"/>
            <a:ext cx="624576" cy="624576"/>
          </a:xfrm>
          <a:prstGeom prst="ellipse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Elipse 27"/>
          <p:cNvSpPr/>
          <p:nvPr userDrawn="1"/>
        </p:nvSpPr>
        <p:spPr>
          <a:xfrm flipH="1">
            <a:off x="6019087" y="3148044"/>
            <a:ext cx="624576" cy="624576"/>
          </a:xfrm>
          <a:prstGeom prst="ellipse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Elipse 28"/>
          <p:cNvSpPr/>
          <p:nvPr userDrawn="1"/>
        </p:nvSpPr>
        <p:spPr>
          <a:xfrm flipH="1">
            <a:off x="6019087" y="2475308"/>
            <a:ext cx="624576" cy="62457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 userDrawn="1"/>
        </p:nvSpPr>
        <p:spPr>
          <a:xfrm flipH="1">
            <a:off x="6010273" y="1787303"/>
            <a:ext cx="624576" cy="624576"/>
          </a:xfrm>
          <a:prstGeom prst="ellipse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strella de 5 puntas 31"/>
          <p:cNvSpPr/>
          <p:nvPr userDrawn="1"/>
        </p:nvSpPr>
        <p:spPr>
          <a:xfrm>
            <a:off x="6914302" y="2475307"/>
            <a:ext cx="616943" cy="616943"/>
          </a:xfrm>
          <a:prstGeom prst="star5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Estrella de 5 puntas 32"/>
          <p:cNvSpPr/>
          <p:nvPr userDrawn="1"/>
        </p:nvSpPr>
        <p:spPr>
          <a:xfrm>
            <a:off x="7628194" y="2475307"/>
            <a:ext cx="616943" cy="616943"/>
          </a:xfrm>
          <a:prstGeom prst="star5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Estrella de 5 puntas 33"/>
          <p:cNvSpPr/>
          <p:nvPr userDrawn="1"/>
        </p:nvSpPr>
        <p:spPr>
          <a:xfrm>
            <a:off x="8306832" y="2475307"/>
            <a:ext cx="616943" cy="616943"/>
          </a:xfrm>
          <a:prstGeom prst="star5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Estrella de 5 puntas 34"/>
          <p:cNvSpPr/>
          <p:nvPr userDrawn="1"/>
        </p:nvSpPr>
        <p:spPr>
          <a:xfrm>
            <a:off x="6914302" y="3155676"/>
            <a:ext cx="616943" cy="616943"/>
          </a:xfrm>
          <a:prstGeom prst="star5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Estrella de 5 puntas 35"/>
          <p:cNvSpPr/>
          <p:nvPr userDrawn="1"/>
        </p:nvSpPr>
        <p:spPr>
          <a:xfrm>
            <a:off x="7628194" y="3155676"/>
            <a:ext cx="616943" cy="616943"/>
          </a:xfrm>
          <a:prstGeom prst="star5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Estrella de 5 puntas 36"/>
          <p:cNvSpPr/>
          <p:nvPr userDrawn="1"/>
        </p:nvSpPr>
        <p:spPr>
          <a:xfrm>
            <a:off x="8306832" y="3155676"/>
            <a:ext cx="616943" cy="616943"/>
          </a:xfrm>
          <a:prstGeom prst="star5">
            <a:avLst/>
          </a:pr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Estrella de 5 puntas 37"/>
          <p:cNvSpPr/>
          <p:nvPr userDrawn="1"/>
        </p:nvSpPr>
        <p:spPr>
          <a:xfrm>
            <a:off x="6914302" y="3825373"/>
            <a:ext cx="616943" cy="616943"/>
          </a:xfrm>
          <a:prstGeom prst="star5">
            <a:avLst/>
          </a:pr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strella de 5 puntas 38"/>
          <p:cNvSpPr/>
          <p:nvPr userDrawn="1"/>
        </p:nvSpPr>
        <p:spPr>
          <a:xfrm>
            <a:off x="7628194" y="3825373"/>
            <a:ext cx="616943" cy="616943"/>
          </a:xfrm>
          <a:prstGeom prst="star5">
            <a:avLst/>
          </a:pr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Estrella de 5 puntas 39"/>
          <p:cNvSpPr/>
          <p:nvPr userDrawn="1"/>
        </p:nvSpPr>
        <p:spPr>
          <a:xfrm>
            <a:off x="8306832" y="3825373"/>
            <a:ext cx="616943" cy="616943"/>
          </a:xfrm>
          <a:prstGeom prst="star5">
            <a:avLst/>
          </a:pr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strella de 5 puntas 40"/>
          <p:cNvSpPr/>
          <p:nvPr userDrawn="1"/>
        </p:nvSpPr>
        <p:spPr>
          <a:xfrm>
            <a:off x="6914302" y="4442317"/>
            <a:ext cx="616943" cy="616943"/>
          </a:xfrm>
          <a:prstGeom prst="star5">
            <a:avLst/>
          </a:pr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Estrella de 5 puntas 41"/>
          <p:cNvSpPr/>
          <p:nvPr userDrawn="1"/>
        </p:nvSpPr>
        <p:spPr>
          <a:xfrm>
            <a:off x="7628194" y="4442317"/>
            <a:ext cx="616943" cy="616943"/>
          </a:xfrm>
          <a:prstGeom prst="star5">
            <a:avLst/>
          </a:pr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Estrella de 5 puntas 42"/>
          <p:cNvSpPr/>
          <p:nvPr userDrawn="1"/>
        </p:nvSpPr>
        <p:spPr>
          <a:xfrm>
            <a:off x="8306832" y="4442317"/>
            <a:ext cx="616943" cy="616943"/>
          </a:xfrm>
          <a:prstGeom prst="star5">
            <a:avLst/>
          </a:pr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strella de 5 puntas 43"/>
          <p:cNvSpPr/>
          <p:nvPr userDrawn="1"/>
        </p:nvSpPr>
        <p:spPr>
          <a:xfrm>
            <a:off x="8306832" y="1806463"/>
            <a:ext cx="616943" cy="616943"/>
          </a:xfrm>
          <a:prstGeom prst="star5">
            <a:avLst/>
          </a:pr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2"/>
          <p:cNvSpPr/>
          <p:nvPr userDrawn="1"/>
        </p:nvSpPr>
        <p:spPr>
          <a:xfrm rot="18900000">
            <a:off x="2347555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2"/>
          <p:cNvSpPr/>
          <p:nvPr userDrawn="1"/>
        </p:nvSpPr>
        <p:spPr>
          <a:xfrm rot="18900000">
            <a:off x="3134497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2"/>
          <p:cNvSpPr/>
          <p:nvPr userDrawn="1"/>
        </p:nvSpPr>
        <p:spPr>
          <a:xfrm rot="18900000">
            <a:off x="3921439" y="247530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2"/>
          <p:cNvSpPr/>
          <p:nvPr userDrawn="1"/>
        </p:nvSpPr>
        <p:spPr>
          <a:xfrm rot="18900000">
            <a:off x="2347555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2"/>
          <p:cNvSpPr/>
          <p:nvPr userDrawn="1"/>
        </p:nvSpPr>
        <p:spPr>
          <a:xfrm rot="18900000">
            <a:off x="3134497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2"/>
          <p:cNvSpPr/>
          <p:nvPr userDrawn="1"/>
        </p:nvSpPr>
        <p:spPr>
          <a:xfrm rot="18900000">
            <a:off x="3921439" y="3145002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F90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2"/>
          <p:cNvSpPr/>
          <p:nvPr userDrawn="1"/>
        </p:nvSpPr>
        <p:spPr>
          <a:xfrm rot="18900000">
            <a:off x="2347554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3A1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2"/>
          <p:cNvSpPr/>
          <p:nvPr userDrawn="1"/>
        </p:nvSpPr>
        <p:spPr>
          <a:xfrm rot="18900000">
            <a:off x="3134496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EA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2"/>
          <p:cNvSpPr/>
          <p:nvPr userDrawn="1"/>
        </p:nvSpPr>
        <p:spPr>
          <a:xfrm rot="18900000">
            <a:off x="3921439" y="3814700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6552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2"/>
          <p:cNvSpPr/>
          <p:nvPr userDrawn="1"/>
        </p:nvSpPr>
        <p:spPr>
          <a:xfrm rot="18900000">
            <a:off x="2347553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0135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Rectángulo 2"/>
          <p:cNvSpPr/>
          <p:nvPr userDrawn="1"/>
        </p:nvSpPr>
        <p:spPr>
          <a:xfrm rot="18900000">
            <a:off x="3134495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BE0A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Rectángulo 2"/>
          <p:cNvSpPr/>
          <p:nvPr userDrawn="1"/>
        </p:nvSpPr>
        <p:spPr>
          <a:xfrm rot="18900000">
            <a:off x="3921438" y="4484397"/>
            <a:ext cx="414234" cy="414233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9868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2"/>
          <p:cNvSpPr/>
          <p:nvPr userDrawn="1"/>
        </p:nvSpPr>
        <p:spPr>
          <a:xfrm rot="18900000">
            <a:off x="3921437" y="1797338"/>
            <a:ext cx="414233" cy="414234"/>
          </a:xfrm>
          <a:custGeom>
            <a:avLst/>
            <a:gdLst>
              <a:gd name="connsiteX0" fmla="*/ 0 w 477520"/>
              <a:gd name="connsiteY0" fmla="*/ 0 h 477520"/>
              <a:gd name="connsiteX1" fmla="*/ 477520 w 477520"/>
              <a:gd name="connsiteY1" fmla="*/ 0 h 477520"/>
              <a:gd name="connsiteX2" fmla="*/ 477520 w 477520"/>
              <a:gd name="connsiteY2" fmla="*/ 477520 h 477520"/>
              <a:gd name="connsiteX3" fmla="*/ 0 w 477520"/>
              <a:gd name="connsiteY3" fmla="*/ 477520 h 477520"/>
              <a:gd name="connsiteX4" fmla="*/ 0 w 477520"/>
              <a:gd name="connsiteY4" fmla="*/ 0 h 477520"/>
              <a:gd name="connsiteX0" fmla="*/ 0 w 477520"/>
              <a:gd name="connsiteY0" fmla="*/ 0 h 477520"/>
              <a:gd name="connsiteX1" fmla="*/ 477520 w 477520"/>
              <a:gd name="connsiteY1" fmla="*/ 477520 h 477520"/>
              <a:gd name="connsiteX2" fmla="*/ 0 w 477520"/>
              <a:gd name="connsiteY2" fmla="*/ 477520 h 477520"/>
              <a:gd name="connsiteX3" fmla="*/ 0 w 477520"/>
              <a:gd name="connsiteY3" fmla="*/ 0 h 47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20" h="477520">
                <a:moveTo>
                  <a:pt x="0" y="0"/>
                </a:moveTo>
                <a:lnTo>
                  <a:pt x="477520" y="477520"/>
                </a:lnTo>
                <a:lnTo>
                  <a:pt x="0" y="477520"/>
                </a:lnTo>
                <a:lnTo>
                  <a:pt x="0" y="0"/>
                </a:lnTo>
                <a:close/>
              </a:path>
            </a:pathLst>
          </a:custGeom>
          <a:solidFill>
            <a:srgbClr val="D79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02543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9055" y="205979"/>
            <a:ext cx="8229600" cy="444261"/>
          </a:xfrm>
        </p:spPr>
        <p:txBody>
          <a:bodyPr>
            <a:normAutofit fontScale="90000"/>
          </a:bodyPr>
          <a:lstStyle/>
          <a:p>
            <a:r>
              <a:rPr lang="ca-ES" dirty="0"/>
              <a:t>Imatges ODS </a:t>
            </a:r>
            <a:r>
              <a:rPr lang="es-ES" dirty="0"/>
              <a:t>per copiar i </a:t>
            </a:r>
            <a:r>
              <a:rPr lang="es-ES" dirty="0" err="1"/>
              <a:t>enganxar</a:t>
            </a:r>
            <a:r>
              <a:rPr lang="es-ES" dirty="0"/>
              <a:t>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B23F8E1-CDAF-7843-B906-953184DEF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860" y="4310802"/>
            <a:ext cx="600888" cy="6008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82FFF9F-C324-3A45-B7A4-1264E787B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46" y="1570173"/>
            <a:ext cx="602842" cy="602842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A32B7DA-4736-EE42-92EC-39321EB74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27" y="1570173"/>
            <a:ext cx="602842" cy="602842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7590F70-5CB8-5947-8B50-EA3E2E501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075" y="1570173"/>
            <a:ext cx="602842" cy="602842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B8E9D892-55CE-2C4E-B02F-7E501F764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9457" y="1570173"/>
            <a:ext cx="602842" cy="602842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AEB38540-CDD4-6C4C-9FC7-CD509BF421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146" y="2263287"/>
            <a:ext cx="602842" cy="602842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510BA14B-6C36-D146-BE75-3BA3977FB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27" y="2263287"/>
            <a:ext cx="602842" cy="602842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6CAA24B-7D76-4E43-8F89-30DA477895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5075" y="2263287"/>
            <a:ext cx="602842" cy="602842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997F2598-076D-AC41-B522-79FAFF64CD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9457" y="2263287"/>
            <a:ext cx="602842" cy="60284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8B60413-7A37-354C-9304-55E5A21126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0719" y="2942771"/>
            <a:ext cx="602842" cy="602842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401F2BC-7609-AF4B-85F6-C59995F7A7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3860" y="2942771"/>
            <a:ext cx="605509" cy="602842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2E012FD4-2ACB-394E-BD58-87D4E12072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05075" y="2942771"/>
            <a:ext cx="602842" cy="602842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9A537E7-82B3-1340-BF31-17D3A62ADA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99457" y="2942771"/>
            <a:ext cx="602842" cy="602842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A27D96CF-97A1-024A-93EB-B3793689F73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0719" y="3622255"/>
            <a:ext cx="602842" cy="60284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7D4877B2-A23A-E544-8AE1-A6C97AA7FCF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6527" y="3622255"/>
            <a:ext cx="602842" cy="60284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5648BB-CAFC-0E41-BDEF-418C714606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05075" y="3622255"/>
            <a:ext cx="602842" cy="60284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17A741C5-C584-0D42-927B-2C80FD115F0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99457" y="3622255"/>
            <a:ext cx="602842" cy="602842"/>
          </a:xfrm>
          <a:prstGeom prst="rect">
            <a:avLst/>
          </a:prstGeom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607F5D24-908A-684C-8922-CD36814F49D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0350" y="4301739"/>
            <a:ext cx="603211" cy="603211"/>
          </a:xfrm>
          <a:prstGeom prst="rect">
            <a:avLst/>
          </a:prstGeom>
        </p:spPr>
      </p:pic>
      <p:sp>
        <p:nvSpPr>
          <p:cNvPr id="128" name="Título 1">
            <a:extLst>
              <a:ext uri="{FF2B5EF4-FFF2-40B4-BE49-F238E27FC236}">
                <a16:creationId xmlns:a16="http://schemas.microsoft.com/office/drawing/2014/main" id="{8E1F7BD0-896E-084B-BA05-B87CAE996BCB}"/>
              </a:ext>
            </a:extLst>
          </p:cNvPr>
          <p:cNvSpPr txBox="1">
            <a:spLocks/>
          </p:cNvSpPr>
          <p:nvPr/>
        </p:nvSpPr>
        <p:spPr>
          <a:xfrm>
            <a:off x="151358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Català</a:t>
            </a:r>
            <a:endParaRPr lang="es-ES" sz="1200" dirty="0"/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5BEC221F-5DEA-7C4D-951D-9CF008851C0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195239" y="1569804"/>
            <a:ext cx="603211" cy="603211"/>
          </a:xfrm>
          <a:prstGeom prst="rect">
            <a:avLst/>
          </a:prstGeom>
        </p:spPr>
      </p:pic>
      <p:pic>
        <p:nvPicPr>
          <p:cNvPr id="132" name="Imagen 131">
            <a:extLst>
              <a:ext uri="{FF2B5EF4-FFF2-40B4-BE49-F238E27FC236}">
                <a16:creationId xmlns:a16="http://schemas.microsoft.com/office/drawing/2014/main" id="{803EF913-EF19-A74D-8645-A6BE7A2D25F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914006" y="1569804"/>
            <a:ext cx="603211" cy="603211"/>
          </a:xfrm>
          <a:prstGeom prst="rect">
            <a:avLst/>
          </a:prstGeom>
        </p:spPr>
      </p:pic>
      <p:pic>
        <p:nvPicPr>
          <p:cNvPr id="134" name="Imagen 133">
            <a:extLst>
              <a:ext uri="{FF2B5EF4-FFF2-40B4-BE49-F238E27FC236}">
                <a16:creationId xmlns:a16="http://schemas.microsoft.com/office/drawing/2014/main" id="{AAFA63E8-E972-3B45-8128-3759777D632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632772" y="1569804"/>
            <a:ext cx="603211" cy="603211"/>
          </a:xfrm>
          <a:prstGeom prst="rect">
            <a:avLst/>
          </a:prstGeom>
        </p:spPr>
      </p:pic>
      <p:pic>
        <p:nvPicPr>
          <p:cNvPr id="136" name="Imagen 135">
            <a:extLst>
              <a:ext uri="{FF2B5EF4-FFF2-40B4-BE49-F238E27FC236}">
                <a16:creationId xmlns:a16="http://schemas.microsoft.com/office/drawing/2014/main" id="{15F7F310-8F11-344F-AA96-4C3CA15DCDB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51540" y="1569803"/>
            <a:ext cx="604800" cy="604800"/>
          </a:xfrm>
          <a:prstGeom prst="rect">
            <a:avLst/>
          </a:prstGeom>
        </p:spPr>
      </p:pic>
      <p:pic>
        <p:nvPicPr>
          <p:cNvPr id="138" name="Imagen 137">
            <a:extLst>
              <a:ext uri="{FF2B5EF4-FFF2-40B4-BE49-F238E27FC236}">
                <a16:creationId xmlns:a16="http://schemas.microsoft.com/office/drawing/2014/main" id="{3154AD3A-5DBF-7C47-B9B2-28C96E8A9952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195239" y="2262419"/>
            <a:ext cx="603211" cy="603211"/>
          </a:xfrm>
          <a:prstGeom prst="rect">
            <a:avLst/>
          </a:prstGeom>
        </p:spPr>
      </p:pic>
      <p:pic>
        <p:nvPicPr>
          <p:cNvPr id="140" name="Imagen 139">
            <a:extLst>
              <a:ext uri="{FF2B5EF4-FFF2-40B4-BE49-F238E27FC236}">
                <a16:creationId xmlns:a16="http://schemas.microsoft.com/office/drawing/2014/main" id="{E28778A7-F6F6-A24C-A5DE-C63E691CCB6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914006" y="2262419"/>
            <a:ext cx="603211" cy="603211"/>
          </a:xfrm>
          <a:prstGeom prst="rect">
            <a:avLst/>
          </a:prstGeom>
        </p:spPr>
      </p:pic>
      <p:pic>
        <p:nvPicPr>
          <p:cNvPr id="142" name="Imagen 141">
            <a:extLst>
              <a:ext uri="{FF2B5EF4-FFF2-40B4-BE49-F238E27FC236}">
                <a16:creationId xmlns:a16="http://schemas.microsoft.com/office/drawing/2014/main" id="{BA491BDA-5DFE-D140-916E-F0EB0EE555BC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33833" y="2260315"/>
            <a:ext cx="603211" cy="603211"/>
          </a:xfrm>
          <a:prstGeom prst="rect">
            <a:avLst/>
          </a:prstGeom>
        </p:spPr>
      </p:pic>
      <p:pic>
        <p:nvPicPr>
          <p:cNvPr id="144" name="Imagen 143">
            <a:extLst>
              <a:ext uri="{FF2B5EF4-FFF2-40B4-BE49-F238E27FC236}">
                <a16:creationId xmlns:a16="http://schemas.microsoft.com/office/drawing/2014/main" id="{CF5B2F65-2F00-9641-94E7-D524E657453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351541" y="2260803"/>
            <a:ext cx="603211" cy="603211"/>
          </a:xfrm>
          <a:prstGeom prst="rect">
            <a:avLst/>
          </a:prstGeom>
        </p:spPr>
      </p:pic>
      <p:pic>
        <p:nvPicPr>
          <p:cNvPr id="146" name="Imagen 145">
            <a:extLst>
              <a:ext uri="{FF2B5EF4-FFF2-40B4-BE49-F238E27FC236}">
                <a16:creationId xmlns:a16="http://schemas.microsoft.com/office/drawing/2014/main" id="{CD1DFA16-0444-2740-AC08-9EC01122B5EE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195239" y="2955034"/>
            <a:ext cx="603211" cy="603211"/>
          </a:xfrm>
          <a:prstGeom prst="rect">
            <a:avLst/>
          </a:prstGeom>
        </p:spPr>
      </p:pic>
      <p:pic>
        <p:nvPicPr>
          <p:cNvPr id="148" name="Imagen 147">
            <a:extLst>
              <a:ext uri="{FF2B5EF4-FFF2-40B4-BE49-F238E27FC236}">
                <a16:creationId xmlns:a16="http://schemas.microsoft.com/office/drawing/2014/main" id="{4222DC4C-AA6C-F740-9D92-A034DF8069E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914358" y="2955034"/>
            <a:ext cx="603211" cy="603211"/>
          </a:xfrm>
          <a:prstGeom prst="rect">
            <a:avLst/>
          </a:prstGeom>
        </p:spPr>
      </p:pic>
      <p:pic>
        <p:nvPicPr>
          <p:cNvPr id="150" name="Imagen 149">
            <a:extLst>
              <a:ext uri="{FF2B5EF4-FFF2-40B4-BE49-F238E27FC236}">
                <a16:creationId xmlns:a16="http://schemas.microsoft.com/office/drawing/2014/main" id="{06926666-7ED2-C847-B8D0-ABE38D35210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632772" y="2955034"/>
            <a:ext cx="603211" cy="603211"/>
          </a:xfrm>
          <a:prstGeom prst="rect">
            <a:avLst/>
          </a:prstGeom>
        </p:spPr>
      </p:pic>
      <p:pic>
        <p:nvPicPr>
          <p:cNvPr id="152" name="Imagen 151">
            <a:extLst>
              <a:ext uri="{FF2B5EF4-FFF2-40B4-BE49-F238E27FC236}">
                <a16:creationId xmlns:a16="http://schemas.microsoft.com/office/drawing/2014/main" id="{F18C738F-BD80-B046-AC66-76A9CE53716C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51541" y="2955034"/>
            <a:ext cx="603211" cy="603211"/>
          </a:xfrm>
          <a:prstGeom prst="rect">
            <a:avLst/>
          </a:prstGeom>
        </p:spPr>
      </p:pic>
      <p:pic>
        <p:nvPicPr>
          <p:cNvPr id="154" name="Imagen 153">
            <a:extLst>
              <a:ext uri="{FF2B5EF4-FFF2-40B4-BE49-F238E27FC236}">
                <a16:creationId xmlns:a16="http://schemas.microsoft.com/office/drawing/2014/main" id="{E7DFB582-C7BE-D94E-9A8A-A706BE1E776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195239" y="3621885"/>
            <a:ext cx="603211" cy="603211"/>
          </a:xfrm>
          <a:prstGeom prst="rect">
            <a:avLst/>
          </a:prstGeom>
        </p:spPr>
      </p:pic>
      <p:pic>
        <p:nvPicPr>
          <p:cNvPr id="156" name="Imagen 155">
            <a:extLst>
              <a:ext uri="{FF2B5EF4-FFF2-40B4-BE49-F238E27FC236}">
                <a16:creationId xmlns:a16="http://schemas.microsoft.com/office/drawing/2014/main" id="{00D1D935-A481-6545-8974-8631AC2A136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913039" y="3621885"/>
            <a:ext cx="603211" cy="603211"/>
          </a:xfrm>
          <a:prstGeom prst="rect">
            <a:avLst/>
          </a:prstGeom>
        </p:spPr>
      </p:pic>
      <p:pic>
        <p:nvPicPr>
          <p:cNvPr id="158" name="Imagen 157">
            <a:extLst>
              <a:ext uri="{FF2B5EF4-FFF2-40B4-BE49-F238E27FC236}">
                <a16:creationId xmlns:a16="http://schemas.microsoft.com/office/drawing/2014/main" id="{AEBEAB8A-F6D7-4E4B-9282-576227D9008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632772" y="3621885"/>
            <a:ext cx="603211" cy="603211"/>
          </a:xfrm>
          <a:prstGeom prst="rect">
            <a:avLst/>
          </a:prstGeom>
        </p:spPr>
      </p:pic>
      <p:pic>
        <p:nvPicPr>
          <p:cNvPr id="160" name="Imagen 159">
            <a:extLst>
              <a:ext uri="{FF2B5EF4-FFF2-40B4-BE49-F238E27FC236}">
                <a16:creationId xmlns:a16="http://schemas.microsoft.com/office/drawing/2014/main" id="{A888C17F-E6B8-3244-B184-460382509859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347557" y="3621885"/>
            <a:ext cx="603211" cy="603211"/>
          </a:xfrm>
          <a:prstGeom prst="rect">
            <a:avLst/>
          </a:prstGeom>
        </p:spPr>
      </p:pic>
      <p:pic>
        <p:nvPicPr>
          <p:cNvPr id="162" name="Imagen 161">
            <a:extLst>
              <a:ext uri="{FF2B5EF4-FFF2-40B4-BE49-F238E27FC236}">
                <a16:creationId xmlns:a16="http://schemas.microsoft.com/office/drawing/2014/main" id="{6106048E-1D8E-D14E-B064-60F588DDDDF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3195239" y="4301739"/>
            <a:ext cx="603211" cy="603211"/>
          </a:xfrm>
          <a:prstGeom prst="rect">
            <a:avLst/>
          </a:prstGeom>
        </p:spPr>
      </p:pic>
      <p:sp>
        <p:nvSpPr>
          <p:cNvPr id="163" name="Título 1">
            <a:extLst>
              <a:ext uri="{FF2B5EF4-FFF2-40B4-BE49-F238E27FC236}">
                <a16:creationId xmlns:a16="http://schemas.microsoft.com/office/drawing/2014/main" id="{1B3CB16C-17E3-3346-930E-056CFF76EA26}"/>
              </a:ext>
            </a:extLst>
          </p:cNvPr>
          <p:cNvSpPr txBox="1">
            <a:spLocks/>
          </p:cNvSpPr>
          <p:nvPr/>
        </p:nvSpPr>
        <p:spPr>
          <a:xfrm>
            <a:off x="3085251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Castellà</a:t>
            </a:r>
            <a:endParaRPr lang="es-ES" sz="1200" dirty="0"/>
          </a:p>
        </p:txBody>
      </p:sp>
      <p:pic>
        <p:nvPicPr>
          <p:cNvPr id="166" name="Imagen 165">
            <a:extLst>
              <a:ext uri="{FF2B5EF4-FFF2-40B4-BE49-F238E27FC236}">
                <a16:creationId xmlns:a16="http://schemas.microsoft.com/office/drawing/2014/main" id="{590CE442-17C2-914D-A4B2-2AA0212A32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6217955" y="1569803"/>
            <a:ext cx="604800" cy="604800"/>
          </a:xfrm>
          <a:prstGeom prst="rect">
            <a:avLst/>
          </a:prstGeom>
        </p:spPr>
      </p:pic>
      <p:pic>
        <p:nvPicPr>
          <p:cNvPr id="168" name="Imagen 167">
            <a:extLst>
              <a:ext uri="{FF2B5EF4-FFF2-40B4-BE49-F238E27FC236}">
                <a16:creationId xmlns:a16="http://schemas.microsoft.com/office/drawing/2014/main" id="{E5563C24-9F34-D541-8E9F-3172CF3C2BC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6929366" y="1569803"/>
            <a:ext cx="604800" cy="604800"/>
          </a:xfrm>
          <a:prstGeom prst="rect">
            <a:avLst/>
          </a:prstGeom>
        </p:spPr>
      </p:pic>
      <p:pic>
        <p:nvPicPr>
          <p:cNvPr id="170" name="Imagen 169">
            <a:extLst>
              <a:ext uri="{FF2B5EF4-FFF2-40B4-BE49-F238E27FC236}">
                <a16:creationId xmlns:a16="http://schemas.microsoft.com/office/drawing/2014/main" id="{11879448-4779-7448-85CC-9A23409FE4AF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7649738" y="1557621"/>
            <a:ext cx="604800" cy="604800"/>
          </a:xfrm>
          <a:prstGeom prst="rect">
            <a:avLst/>
          </a:prstGeom>
        </p:spPr>
      </p:pic>
      <p:pic>
        <p:nvPicPr>
          <p:cNvPr id="172" name="Imagen 171">
            <a:extLst>
              <a:ext uri="{FF2B5EF4-FFF2-40B4-BE49-F238E27FC236}">
                <a16:creationId xmlns:a16="http://schemas.microsoft.com/office/drawing/2014/main" id="{20D329DE-BD12-BD4C-8C75-2DCAA7CA2BC0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361149" y="1557621"/>
            <a:ext cx="604800" cy="604800"/>
          </a:xfrm>
          <a:prstGeom prst="rect">
            <a:avLst/>
          </a:prstGeom>
        </p:spPr>
      </p:pic>
      <p:pic>
        <p:nvPicPr>
          <p:cNvPr id="174" name="Imagen 173">
            <a:extLst>
              <a:ext uri="{FF2B5EF4-FFF2-40B4-BE49-F238E27FC236}">
                <a16:creationId xmlns:a16="http://schemas.microsoft.com/office/drawing/2014/main" id="{57E2CE52-9C7A-E74B-8694-0D9723B5990F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6217955" y="2258726"/>
            <a:ext cx="604800" cy="604800"/>
          </a:xfrm>
          <a:prstGeom prst="rect">
            <a:avLst/>
          </a:prstGeom>
        </p:spPr>
      </p:pic>
      <p:pic>
        <p:nvPicPr>
          <p:cNvPr id="176" name="Imagen 175">
            <a:extLst>
              <a:ext uri="{FF2B5EF4-FFF2-40B4-BE49-F238E27FC236}">
                <a16:creationId xmlns:a16="http://schemas.microsoft.com/office/drawing/2014/main" id="{0AF03767-3485-8549-AA80-C6AFCF91AB09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6930277" y="2258726"/>
            <a:ext cx="604800" cy="604800"/>
          </a:xfrm>
          <a:prstGeom prst="rect">
            <a:avLst/>
          </a:prstGeom>
        </p:spPr>
      </p:pic>
      <p:pic>
        <p:nvPicPr>
          <p:cNvPr id="178" name="Imagen 177">
            <a:extLst>
              <a:ext uri="{FF2B5EF4-FFF2-40B4-BE49-F238E27FC236}">
                <a16:creationId xmlns:a16="http://schemas.microsoft.com/office/drawing/2014/main" id="{E9734CF4-0DE5-9D4B-95E6-46268891581D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7641173" y="2268099"/>
            <a:ext cx="604800" cy="604800"/>
          </a:xfrm>
          <a:prstGeom prst="rect">
            <a:avLst/>
          </a:prstGeom>
        </p:spPr>
      </p:pic>
      <p:pic>
        <p:nvPicPr>
          <p:cNvPr id="180" name="Imagen 179">
            <a:extLst>
              <a:ext uri="{FF2B5EF4-FFF2-40B4-BE49-F238E27FC236}">
                <a16:creationId xmlns:a16="http://schemas.microsoft.com/office/drawing/2014/main" id="{5D1A4BF9-C59E-C34D-97C0-806A1D88CDA7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8352069" y="2269372"/>
            <a:ext cx="604800" cy="604800"/>
          </a:xfrm>
          <a:prstGeom prst="rect">
            <a:avLst/>
          </a:prstGeom>
        </p:spPr>
      </p:pic>
      <p:pic>
        <p:nvPicPr>
          <p:cNvPr id="182" name="Imagen 181">
            <a:extLst>
              <a:ext uri="{FF2B5EF4-FFF2-40B4-BE49-F238E27FC236}">
                <a16:creationId xmlns:a16="http://schemas.microsoft.com/office/drawing/2014/main" id="{FC97F2A1-782A-164B-9EAB-1EAD28542645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6226520" y="2955034"/>
            <a:ext cx="604800" cy="604800"/>
          </a:xfrm>
          <a:prstGeom prst="rect">
            <a:avLst/>
          </a:prstGeom>
        </p:spPr>
      </p:pic>
      <p:pic>
        <p:nvPicPr>
          <p:cNvPr id="184" name="Imagen 183">
            <a:extLst>
              <a:ext uri="{FF2B5EF4-FFF2-40B4-BE49-F238E27FC236}">
                <a16:creationId xmlns:a16="http://schemas.microsoft.com/office/drawing/2014/main" id="{D8D73B8C-A170-814D-A0BA-09D240E2560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6929366" y="2957139"/>
            <a:ext cx="604800" cy="604800"/>
          </a:xfrm>
          <a:prstGeom prst="rect">
            <a:avLst/>
          </a:prstGeom>
        </p:spPr>
      </p:pic>
      <p:pic>
        <p:nvPicPr>
          <p:cNvPr id="186" name="Imagen 185">
            <a:extLst>
              <a:ext uri="{FF2B5EF4-FFF2-40B4-BE49-F238E27FC236}">
                <a16:creationId xmlns:a16="http://schemas.microsoft.com/office/drawing/2014/main" id="{96070859-BEEB-CF40-82B7-019FCD00ED68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7641173" y="2958457"/>
            <a:ext cx="604800" cy="604800"/>
          </a:xfrm>
          <a:prstGeom prst="rect">
            <a:avLst/>
          </a:prstGeom>
        </p:spPr>
      </p:pic>
      <p:pic>
        <p:nvPicPr>
          <p:cNvPr id="188" name="Imagen 187">
            <a:extLst>
              <a:ext uri="{FF2B5EF4-FFF2-40B4-BE49-F238E27FC236}">
                <a16:creationId xmlns:a16="http://schemas.microsoft.com/office/drawing/2014/main" id="{2A3E395A-E53E-6A46-B7B0-28B4FF94C82E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8343787" y="2966551"/>
            <a:ext cx="604800" cy="604800"/>
          </a:xfrm>
          <a:prstGeom prst="rect">
            <a:avLst/>
          </a:prstGeom>
        </p:spPr>
      </p:pic>
      <p:pic>
        <p:nvPicPr>
          <p:cNvPr id="190" name="Imagen 189">
            <a:extLst>
              <a:ext uri="{FF2B5EF4-FFF2-40B4-BE49-F238E27FC236}">
                <a16:creationId xmlns:a16="http://schemas.microsoft.com/office/drawing/2014/main" id="{E857A0F0-31D1-6E4B-8EA0-5F01E5DB778D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6226520" y="3619821"/>
            <a:ext cx="604800" cy="604800"/>
          </a:xfrm>
          <a:prstGeom prst="rect">
            <a:avLst/>
          </a:prstGeom>
        </p:spPr>
      </p:pic>
      <p:pic>
        <p:nvPicPr>
          <p:cNvPr id="192" name="Imagen 191">
            <a:extLst>
              <a:ext uri="{FF2B5EF4-FFF2-40B4-BE49-F238E27FC236}">
                <a16:creationId xmlns:a16="http://schemas.microsoft.com/office/drawing/2014/main" id="{F7452421-4004-3845-A349-E757F911A330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6929366" y="3619821"/>
            <a:ext cx="604800" cy="604800"/>
          </a:xfrm>
          <a:prstGeom prst="rect">
            <a:avLst/>
          </a:prstGeom>
        </p:spPr>
      </p:pic>
      <p:pic>
        <p:nvPicPr>
          <p:cNvPr id="194" name="Imagen 193">
            <a:extLst>
              <a:ext uri="{FF2B5EF4-FFF2-40B4-BE49-F238E27FC236}">
                <a16:creationId xmlns:a16="http://schemas.microsoft.com/office/drawing/2014/main" id="{A48BDFA8-9A64-9E41-BA93-F90326EB5C93}"/>
              </a:ext>
            </a:extLst>
          </p:cNvPr>
          <p:cNvPicPr>
            <a:picLocks noChangeAspect="1"/>
          </p:cNvPicPr>
          <p:nvPr/>
        </p:nvPicPr>
        <p:blipFill>
          <a:blip r:embed="rId51"/>
          <a:stretch>
            <a:fillRect/>
          </a:stretch>
        </p:blipFill>
        <p:spPr>
          <a:xfrm>
            <a:off x="7641173" y="3619821"/>
            <a:ext cx="604800" cy="604800"/>
          </a:xfrm>
          <a:prstGeom prst="rect">
            <a:avLst/>
          </a:prstGeom>
        </p:spPr>
      </p:pic>
      <p:pic>
        <p:nvPicPr>
          <p:cNvPr id="196" name="Imagen 195">
            <a:extLst>
              <a:ext uri="{FF2B5EF4-FFF2-40B4-BE49-F238E27FC236}">
                <a16:creationId xmlns:a16="http://schemas.microsoft.com/office/drawing/2014/main" id="{A5CD048D-91BA-1445-8ACB-CD143F892B8C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8348136" y="3619821"/>
            <a:ext cx="604800" cy="604800"/>
          </a:xfrm>
          <a:prstGeom prst="rect">
            <a:avLst/>
          </a:prstGeom>
        </p:spPr>
      </p:pic>
      <p:pic>
        <p:nvPicPr>
          <p:cNvPr id="198" name="Imagen 197">
            <a:extLst>
              <a:ext uri="{FF2B5EF4-FFF2-40B4-BE49-F238E27FC236}">
                <a16:creationId xmlns:a16="http://schemas.microsoft.com/office/drawing/2014/main" id="{D1312790-13AD-DB4C-A8E4-19B5243D5879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6226520" y="4305796"/>
            <a:ext cx="604800" cy="604800"/>
          </a:xfrm>
          <a:prstGeom prst="rect">
            <a:avLst/>
          </a:prstGeom>
        </p:spPr>
      </p:pic>
      <p:pic>
        <p:nvPicPr>
          <p:cNvPr id="200" name="Imagen 199">
            <a:extLst>
              <a:ext uri="{FF2B5EF4-FFF2-40B4-BE49-F238E27FC236}">
                <a16:creationId xmlns:a16="http://schemas.microsoft.com/office/drawing/2014/main" id="{50D367F3-9AE3-5B4F-818C-648DF28936BC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6923115" y="4308846"/>
            <a:ext cx="604800" cy="604800"/>
          </a:xfrm>
          <a:prstGeom prst="rect">
            <a:avLst/>
          </a:prstGeom>
        </p:spPr>
      </p:pic>
      <p:sp>
        <p:nvSpPr>
          <p:cNvPr id="201" name="Título 1">
            <a:extLst>
              <a:ext uri="{FF2B5EF4-FFF2-40B4-BE49-F238E27FC236}">
                <a16:creationId xmlns:a16="http://schemas.microsoft.com/office/drawing/2014/main" id="{DB7877F7-3EBF-3C40-BB4E-09E68A27FAAD}"/>
              </a:ext>
            </a:extLst>
          </p:cNvPr>
          <p:cNvSpPr txBox="1">
            <a:spLocks/>
          </p:cNvSpPr>
          <p:nvPr/>
        </p:nvSpPr>
        <p:spPr>
          <a:xfrm>
            <a:off x="6125816" y="1149140"/>
            <a:ext cx="767370" cy="28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200" dirty="0" err="1"/>
              <a:t>Anglès</a:t>
            </a:r>
            <a:endParaRPr lang="es-ES" sz="1200" dirty="0"/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631D68CB-9167-9246-A02B-F46D65E9AAB7}"/>
              </a:ext>
            </a:extLst>
          </p:cNvPr>
          <p:cNvPicPr>
            <a:picLocks noChangeAspect="1"/>
          </p:cNvPicPr>
          <p:nvPr/>
        </p:nvPicPr>
        <p:blipFill>
          <a:blip r:embed="rId55"/>
          <a:stretch>
            <a:fillRect/>
          </a:stretch>
        </p:blipFill>
        <p:spPr>
          <a:xfrm>
            <a:off x="3944644" y="4333344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792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s-ES"/>
              <a:t>Pàgines amb fotos</a:t>
            </a:r>
          </a:p>
        </p:txBody>
      </p:sp>
    </p:spTree>
    <p:extLst>
      <p:ext uri="{BB962C8B-B14F-4D97-AF65-F5344CB8AC3E}">
        <p14:creationId xmlns:p14="http://schemas.microsoft.com/office/powerpoint/2010/main" val="58192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051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03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97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4" name="Marcador de posición de imagen 3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Marcador de texto 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656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Marcador de texto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posición de imagen 8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0" name="Marcador de texto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297367"/>
      </p:ext>
    </p:extLst>
  </p:cSld>
  <p:clrMapOvr>
    <a:masterClrMapping/>
  </p:clrMapOvr>
</p:sld>
</file>

<file path=ppt/theme/theme1.xml><?xml version="1.0" encoding="utf-8"?>
<a:theme xmlns:a="http://schemas.openxmlformats.org/drawingml/2006/main" name="DiBa CAT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MB COLORS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PIA PEGA">
  <a:themeElements>
    <a:clrScheme name="Colors DiBa">
      <a:dk1>
        <a:srgbClr val="000000"/>
      </a:dk1>
      <a:lt1>
        <a:sysClr val="window" lastClr="FFFFFF"/>
      </a:lt1>
      <a:dk2>
        <a:srgbClr val="992A38"/>
      </a:dk2>
      <a:lt2>
        <a:srgbClr val="EEEEEE"/>
      </a:lt2>
      <a:accent1>
        <a:srgbClr val="992A3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B8BC28"/>
      </a:accent6>
      <a:hlink>
        <a:srgbClr val="992A38"/>
      </a:hlink>
      <a:folHlink>
        <a:srgbClr val="8C8A8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ONS VERMELL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ORTADES">
  <a:themeElements>
    <a:clrScheme name="Diputació Barcelona">
      <a:dk1>
        <a:srgbClr val="000000"/>
      </a:dk1>
      <a:lt1>
        <a:sysClr val="window" lastClr="FFFFFF"/>
      </a:lt1>
      <a:dk2>
        <a:srgbClr val="990036"/>
      </a:dk2>
      <a:lt2>
        <a:srgbClr val="EEEEEE"/>
      </a:lt2>
      <a:accent1>
        <a:srgbClr val="B7BC28"/>
      </a:accent1>
      <a:accent2>
        <a:srgbClr val="DAB639"/>
      </a:accent2>
      <a:accent3>
        <a:srgbClr val="437396"/>
      </a:accent3>
      <a:accent4>
        <a:srgbClr val="79296E"/>
      </a:accent4>
      <a:accent5>
        <a:srgbClr val="93C5E3"/>
      </a:accent5>
      <a:accent6>
        <a:srgbClr val="6F903F"/>
      </a:accent6>
      <a:hlink>
        <a:srgbClr val="A09581"/>
      </a:hlink>
      <a:folHlink>
        <a:srgbClr val="98682A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DiBa Cat plantilla</Template>
  <TotalTime>257</TotalTime>
  <Words>92</Words>
  <Application>Microsoft Office PowerPoint</Application>
  <PresentationFormat>Presentació en pantalla (16:9)</PresentationFormat>
  <Paragraphs>28</Paragraphs>
  <Slides>36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5</vt:i4>
      </vt:variant>
      <vt:variant>
        <vt:lpstr>Títols de les diapositives</vt:lpstr>
      </vt:variant>
      <vt:variant>
        <vt:i4>36</vt:i4>
      </vt:variant>
    </vt:vector>
  </HeadingPairs>
  <TitlesOfParts>
    <vt:vector size="44" baseType="lpstr">
      <vt:lpstr>Arial</vt:lpstr>
      <vt:lpstr>Calibri</vt:lpstr>
      <vt:lpstr>Helvetica</vt:lpstr>
      <vt:lpstr>DiBa CAT</vt:lpstr>
      <vt:lpstr>AMB COLORS</vt:lpstr>
      <vt:lpstr>COPIA PEGA</vt:lpstr>
      <vt:lpstr>FONS VERMELL</vt:lpstr>
      <vt:lpstr>PORTADES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Frase o cita que es vulgui destacar com a missatge de la presentació.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Formes per copiar i enganxar</vt:lpstr>
      <vt:lpstr>Imatges ODS per copiar i enganxar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Jordi Garcia jane</dc:creator>
  <cp:lastModifiedBy>MOYA GOTI, ELISABET</cp:lastModifiedBy>
  <cp:revision>35</cp:revision>
  <dcterms:created xsi:type="dcterms:W3CDTF">2020-11-10T08:00:18Z</dcterms:created>
  <dcterms:modified xsi:type="dcterms:W3CDTF">2021-06-16T09:45:39Z</dcterms:modified>
</cp:coreProperties>
</file>