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57A"/>
    <a:srgbClr val="93C5E3"/>
    <a:srgbClr val="63A1A0"/>
    <a:srgbClr val="A09581"/>
    <a:srgbClr val="992D38"/>
    <a:srgbClr val="D790A0"/>
    <a:srgbClr val="98682A"/>
    <a:srgbClr val="BE0A15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947" autoAdjust="0"/>
    <p:restoredTop sz="94028" autoAdjust="0"/>
  </p:normalViewPr>
  <p:slideViewPr>
    <p:cSldViewPr snapToGrid="0" snapToObjects="1">
      <p:cViewPr varScale="1">
        <p:scale>
          <a:sx n="81" d="100"/>
          <a:sy n="81" d="100"/>
        </p:scale>
        <p:origin x="928" y="-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2982087-7BDC-E444-AF08-E18590C171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158" y="4470652"/>
            <a:ext cx="2696637" cy="365875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69F8911-00E7-F54D-80FA-2C6EC8C96D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158" y="4470652"/>
            <a:ext cx="2696637" cy="36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>
            <a:extLst>
              <a:ext uri="{FF2B5EF4-FFF2-40B4-BE49-F238E27FC236}">
                <a16:creationId xmlns:a16="http://schemas.microsoft.com/office/drawing/2014/main" id="{64933D55-4B3F-AC4B-9D44-3C65379B8AD1}"/>
              </a:ext>
            </a:extLst>
          </p:cNvPr>
          <p:cNvPicPr>
            <a:picLocks noGrp="1"/>
          </p:cNvPicPr>
          <p:nvPr>
            <p:ph type="pic" sz="quarter" idx="13"/>
          </p:nvPr>
        </p:nvPicPr>
        <p:blipFill rotWithShape="1">
          <a:blip r:embed="rId2"/>
          <a:srcRect l="8688" r="32021"/>
          <a:stretch/>
        </p:blipFill>
        <p:spPr>
          <a:xfrm>
            <a:off x="4564049" y="0"/>
            <a:ext cx="4608000" cy="5141110"/>
          </a:xfrm>
        </p:spPr>
      </p:pic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3200" b="0" dirty="0" err="1"/>
              <a:t>Àrea</a:t>
            </a:r>
            <a:r>
              <a:rPr lang="es-ES_tradnl" sz="3200" b="0" dirty="0"/>
              <a:t> de Recursos </a:t>
            </a:r>
            <a:r>
              <a:rPr lang="es-ES_tradnl" sz="3200" b="0" dirty="0" err="1"/>
              <a:t>Humans</a:t>
            </a:r>
            <a:r>
              <a:rPr lang="es-ES_tradnl" sz="3200" b="0" dirty="0"/>
              <a:t>, </a:t>
            </a:r>
            <a:r>
              <a:rPr lang="es-ES_tradnl" sz="3200" b="0" dirty="0" err="1"/>
              <a:t>Hisenda</a:t>
            </a:r>
            <a:r>
              <a:rPr lang="es-ES_tradnl" sz="3200" b="0" dirty="0"/>
              <a:t> i </a:t>
            </a:r>
            <a:r>
              <a:rPr lang="es-ES_tradnl" sz="3200" b="0" dirty="0" err="1"/>
              <a:t>Serveis</a:t>
            </a:r>
            <a:r>
              <a:rPr lang="es-ES_tradnl" sz="3200" b="0" dirty="0"/>
              <a:t> </a:t>
            </a:r>
            <a:r>
              <a:rPr lang="es-ES_tradnl" sz="3200" b="0" dirty="0" err="1"/>
              <a:t>Interns</a:t>
            </a:r>
            <a:endParaRPr lang="es-ES" sz="3200" b="0" dirty="0"/>
          </a:p>
          <a:p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7637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96D4029D-59C9-1C4A-A22F-E5A79CBE0C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Marcador de posición de imagen 8">
            <a:extLst>
              <a:ext uri="{FF2B5EF4-FFF2-40B4-BE49-F238E27FC236}">
                <a16:creationId xmlns:a16="http://schemas.microsoft.com/office/drawing/2014/main" id="{31BED188-7235-F84D-B58D-0A9020FC6035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8688" r="32021"/>
          <a:stretch/>
        </p:blipFill>
        <p:spPr>
          <a:xfrm>
            <a:off x="4564049" y="0"/>
            <a:ext cx="4608000" cy="514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85B047D-9B27-2444-AE19-6E5FDDC1B4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Marcador de posición de imagen 8">
            <a:extLst>
              <a:ext uri="{FF2B5EF4-FFF2-40B4-BE49-F238E27FC236}">
                <a16:creationId xmlns:a16="http://schemas.microsoft.com/office/drawing/2014/main" id="{70A19DC3-BD97-5649-9248-06334C9FC741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8688" r="32021"/>
          <a:stretch/>
        </p:blipFill>
        <p:spPr>
          <a:xfrm>
            <a:off x="4564049" y="0"/>
            <a:ext cx="4608000" cy="514111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8243"/>
            <a:ext cx="200172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" sz="500" dirty="0"/>
              <a:t>Eva </a:t>
            </a:r>
            <a:r>
              <a:rPr lang="es-ES" sz="500" dirty="0" err="1"/>
              <a:t>Guillamet</a:t>
            </a:r>
            <a:r>
              <a:rPr lang="es-ES" sz="500" dirty="0"/>
              <a:t> / </a:t>
            </a:r>
            <a:r>
              <a:rPr lang="es-ES" sz="500" dirty="0" err="1"/>
              <a:t>Diputació</a:t>
            </a:r>
            <a:r>
              <a:rPr lang="es-ES" sz="500" dirty="0"/>
              <a:t> de Barcelona</a:t>
            </a:r>
            <a:endParaRPr lang="es-ES" sz="5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1F946686-ED2E-6D4F-9CBC-DC7089F3AF96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07330F2-0301-904A-90CF-348707E776ED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61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255</TotalTime>
  <Words>98</Words>
  <Application>Microsoft Office PowerPoint</Application>
  <PresentationFormat>Presentació en pantalla (16:9)</PresentationFormat>
  <Paragraphs>27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19</cp:revision>
  <dcterms:created xsi:type="dcterms:W3CDTF">2020-11-10T08:00:18Z</dcterms:created>
  <dcterms:modified xsi:type="dcterms:W3CDTF">2021-05-25T07:24:52Z</dcterms:modified>
</cp:coreProperties>
</file>