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2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0606" autoAdjust="0"/>
    <p:restoredTop sz="95273" autoAdjust="0"/>
  </p:normalViewPr>
  <p:slideViewPr>
    <p:cSldViewPr snapToGrid="0" snapToObjects="1">
      <p:cViewPr varScale="1">
        <p:scale>
          <a:sx n="81" d="100"/>
          <a:sy n="81" d="100"/>
        </p:scale>
        <p:origin x="980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25/5/2021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25/5/2021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BEBA59-EFFE-9D4A-9FE5-18A196FB1949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45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2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2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2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2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/>
              <a:t>DIA / MES / ANY</a:t>
            </a:r>
            <a:endParaRPr lang="es-ES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FBBBD6F-1B7D-AB47-AFB0-37163F504C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1492" y="4495957"/>
            <a:ext cx="2312038" cy="36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E21EC6A-E844-9B44-9AE1-BBA90FCA00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1492" y="4495957"/>
            <a:ext cx="2312038" cy="36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0" dirty="0" err="1" smtClean="0">
                <a:solidFill>
                  <a:schemeClr val="tx1"/>
                </a:solidFill>
              </a:rPr>
              <a:t>Servei</a:t>
            </a:r>
            <a:r>
              <a:rPr lang="en-GB" sz="3200" b="0" dirty="0" smtClean="0">
                <a:solidFill>
                  <a:schemeClr val="tx1"/>
                </a:solidFill>
              </a:rPr>
              <a:t> </a:t>
            </a:r>
            <a:r>
              <a:rPr lang="en-GB" sz="3200" b="0" dirty="0" err="1">
                <a:solidFill>
                  <a:schemeClr val="tx1"/>
                </a:solidFill>
              </a:rPr>
              <a:t>d’Agenda</a:t>
            </a:r>
            <a:r>
              <a:rPr lang="en-GB" sz="3200" b="0" dirty="0">
                <a:solidFill>
                  <a:schemeClr val="tx1"/>
                </a:solidFill>
              </a:rPr>
              <a:t> </a:t>
            </a:r>
            <a:r>
              <a:rPr lang="en-GB" sz="3200" b="0" dirty="0" smtClean="0">
                <a:solidFill>
                  <a:schemeClr val="tx1"/>
                </a:solidFill>
              </a:rPr>
              <a:t>2030 i </a:t>
            </a:r>
            <a:r>
              <a:rPr lang="en-GB" sz="3200" b="0" smtClean="0">
                <a:solidFill>
                  <a:schemeClr val="tx1"/>
                </a:solidFill>
              </a:rPr>
              <a:t>Participació</a:t>
            </a:r>
            <a:endParaRPr lang="es-ES" sz="3200" b="0" dirty="0">
              <a:solidFill>
                <a:schemeClr val="tx1"/>
              </a:solidFill>
            </a:endParaRPr>
          </a:p>
        </p:txBody>
      </p:sp>
      <p:pic>
        <p:nvPicPr>
          <p:cNvPr id="11" name="Marcador de posición de imagen 10">
            <a:extLst>
              <a:ext uri="{FF2B5EF4-FFF2-40B4-BE49-F238E27FC236}">
                <a16:creationId xmlns:a16="http://schemas.microsoft.com/office/drawing/2014/main" id="{2FB4DE82-C9C5-084E-92E2-FD5F07458E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8990" r="21786"/>
          <a:stretch/>
        </p:blipFill>
        <p:spPr>
          <a:xfrm>
            <a:off x="4569874" y="0"/>
            <a:ext cx="4574126" cy="5143500"/>
          </a:xfrm>
        </p:spPr>
      </p:pic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8707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pic>
        <p:nvPicPr>
          <p:cNvPr id="13" name="Marcador de posición de imagen 12">
            <a:extLst>
              <a:ext uri="{FF2B5EF4-FFF2-40B4-BE49-F238E27FC236}">
                <a16:creationId xmlns:a16="http://schemas.microsoft.com/office/drawing/2014/main" id="{ED1DF194-4453-B04E-A54A-5ACC00394BE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8990" r="21786"/>
          <a:stretch/>
        </p:blipFill>
        <p:spPr>
          <a:xfrm>
            <a:off x="4569874" y="0"/>
            <a:ext cx="4574126" cy="5143500"/>
          </a:xfrm>
        </p:spPr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Marcador de posición de imagen 11">
            <a:extLst>
              <a:ext uri="{FF2B5EF4-FFF2-40B4-BE49-F238E27FC236}">
                <a16:creationId xmlns:a16="http://schemas.microsoft.com/office/drawing/2014/main" id="{59207F0C-DA16-CF46-8C2F-C4A3731D803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8989" r="21786"/>
          <a:stretch/>
        </p:blipFill>
        <p:spPr>
          <a:xfrm>
            <a:off x="4569874" y="0"/>
            <a:ext cx="4574126" cy="5143500"/>
          </a:xfr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0548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© </a:t>
            </a:r>
            <a:r>
              <a:rPr lang="en-GB" sz="600" dirty="0" err="1"/>
              <a:t>iStock.com</a:t>
            </a:r>
            <a:r>
              <a:rPr lang="en-GB" sz="600" dirty="0"/>
              <a:t> / </a:t>
            </a:r>
            <a:r>
              <a:rPr lang="en-GB" sz="600" dirty="0" err="1"/>
              <a:t>LuminaStock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26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490</TotalTime>
  <Words>93</Words>
  <Application>Microsoft Office PowerPoint</Application>
  <PresentationFormat>Presentació en pantalla (16:9)</PresentationFormat>
  <Paragraphs>28</Paragraphs>
  <Slides>36</Slides>
  <Notes>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41</cp:revision>
  <dcterms:created xsi:type="dcterms:W3CDTF">2020-11-10T08:00:18Z</dcterms:created>
  <dcterms:modified xsi:type="dcterms:W3CDTF">2021-05-25T07:28:23Z</dcterms:modified>
</cp:coreProperties>
</file>