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15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3C5E3"/>
    <a:srgbClr val="63A1A0"/>
    <a:srgbClr val="01357A"/>
    <a:srgbClr val="992D38"/>
    <a:srgbClr val="D790A0"/>
    <a:srgbClr val="98682A"/>
    <a:srgbClr val="BE0A15"/>
    <a:srgbClr val="A09581"/>
    <a:srgbClr val="6552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39" autoAdjust="0"/>
    <p:restoredTop sz="95281" autoAdjust="0"/>
  </p:normalViewPr>
  <p:slideViewPr>
    <p:cSldViewPr snapToGrid="0" snapToObjects="1">
      <p:cViewPr varScale="1">
        <p:scale>
          <a:sx n="86" d="100"/>
          <a:sy n="86" d="100"/>
        </p:scale>
        <p:origin x="1084" y="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2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22/7/2021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22/7/2021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8" y="4442514"/>
            <a:ext cx="1499429" cy="496887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9C6D78-DD55-E14A-BE2A-C2A14D6717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158" y="4434895"/>
            <a:ext cx="2680804" cy="36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69874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16BDE66-DF23-4840-8D45-C70BAA8059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158" y="4475125"/>
            <a:ext cx="2680804" cy="36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55" Type="http://schemas.openxmlformats.org/officeDocument/2006/relationships/image" Target="../media/image59.pn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jp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jp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jpg"/><Relationship Id="rId51" Type="http://schemas.openxmlformats.org/officeDocument/2006/relationships/image" Target="../media/image55.pn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ca-ES" sz="3200" b="0" dirty="0" smtClean="0"/>
              <a:t>Àrea d'Innovació, Governs Locals i Cohesió Territorial</a:t>
            </a:r>
            <a:endParaRPr lang="ca-ES" sz="3200" b="0" dirty="0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B4EAF127-D745-D345-9896-45EF222D76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5" name="Marcador de posición de imagen 3">
            <a:extLst>
              <a:ext uri="{FF2B5EF4-FFF2-40B4-BE49-F238E27FC236}">
                <a16:creationId xmlns:a16="http://schemas.microsoft.com/office/drawing/2014/main" id="{4EF91F9F-D113-3B43-941C-24FD1621C3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17" r="21183"/>
          <a:stretch/>
        </p:blipFill>
        <p:spPr>
          <a:xfrm>
            <a:off x="4569874" y="0"/>
            <a:ext cx="4574126" cy="51435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75782096-22E8-A840-81F4-0AFC983F4569}"/>
              </a:ext>
            </a:extLst>
          </p:cNvPr>
          <p:cNvSpPr/>
          <p:nvPr/>
        </p:nvSpPr>
        <p:spPr>
          <a:xfrm>
            <a:off x="7900146" y="0"/>
            <a:ext cx="1243853" cy="5143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96000">
                <a:schemeClr val="bg1">
                  <a:alpha val="28000"/>
                </a:schemeClr>
              </a:gs>
            </a:gsLst>
            <a:lin ang="21594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2FF0DF-C4AA-F841-9CE1-5B56D6AFFAEF}"/>
              </a:ext>
            </a:extLst>
          </p:cNvPr>
          <p:cNvSpPr txBox="1"/>
          <p:nvPr/>
        </p:nvSpPr>
        <p:spPr>
          <a:xfrm rot="16200000">
            <a:off x="8013759" y="3947963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Blue </a:t>
            </a:r>
            <a:r>
              <a:rPr lang="es-ES" sz="600" dirty="0" err="1"/>
              <a:t>Planet</a:t>
            </a:r>
            <a:r>
              <a:rPr lang="es-ES" sz="600" dirty="0"/>
              <a:t> Studio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Frase o cita que es vulgui destacar com a missatge de la presentació.</a:t>
            </a:r>
          </a:p>
        </p:txBody>
      </p:sp>
    </p:spTree>
    <p:extLst>
      <p:ext uri="{BB962C8B-B14F-4D97-AF65-F5344CB8AC3E}">
        <p14:creationId xmlns:p14="http://schemas.microsoft.com/office/powerpoint/2010/main" val="2083507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sp>
        <p:nvSpPr>
          <p:cNvPr id="10" name="Marcador de posición de imagen 9">
            <a:extLst>
              <a:ext uri="{FF2B5EF4-FFF2-40B4-BE49-F238E27FC236}">
                <a16:creationId xmlns:a16="http://schemas.microsoft.com/office/drawing/2014/main" id="{4E3A0D95-031F-F74D-AE8A-25CC21EBE1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" name="Marcador de posición de imagen 3">
            <a:extLst>
              <a:ext uri="{FF2B5EF4-FFF2-40B4-BE49-F238E27FC236}">
                <a16:creationId xmlns:a16="http://schemas.microsoft.com/office/drawing/2014/main" id="{6F5FE93E-3DEA-9043-841B-2578C423EC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17" r="21183"/>
          <a:stretch/>
        </p:blipFill>
        <p:spPr>
          <a:xfrm>
            <a:off x="4569874" y="0"/>
            <a:ext cx="4574126" cy="51435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6F88A264-2055-B642-904D-459CDC54F03C}"/>
              </a:ext>
            </a:extLst>
          </p:cNvPr>
          <p:cNvSpPr/>
          <p:nvPr/>
        </p:nvSpPr>
        <p:spPr>
          <a:xfrm>
            <a:off x="7900146" y="0"/>
            <a:ext cx="1243853" cy="5143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96000">
                <a:schemeClr val="bg1">
                  <a:alpha val="28000"/>
                </a:schemeClr>
              </a:gs>
            </a:gsLst>
            <a:lin ang="21594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B884627-221D-C348-84B9-682EE70F4978}"/>
              </a:ext>
            </a:extLst>
          </p:cNvPr>
          <p:cNvSpPr txBox="1"/>
          <p:nvPr/>
        </p:nvSpPr>
        <p:spPr>
          <a:xfrm rot="16200000">
            <a:off x="8013759" y="3947963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Blue </a:t>
            </a:r>
            <a:r>
              <a:rPr lang="es-ES" sz="600" dirty="0" err="1"/>
              <a:t>Planet</a:t>
            </a:r>
            <a:r>
              <a:rPr lang="es-ES" sz="600" dirty="0"/>
              <a:t> Studio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063570DF-CBEF-DB4B-9CBB-D8CCCA44547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0417" r="21183"/>
          <a:stretch/>
        </p:blipFill>
        <p:spPr>
          <a:xfrm>
            <a:off x="4569874" y="0"/>
            <a:ext cx="4574126" cy="5143500"/>
          </a:xfr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6E9AF6E5-8029-024E-A29C-1C09CD280986}"/>
              </a:ext>
            </a:extLst>
          </p:cNvPr>
          <p:cNvSpPr/>
          <p:nvPr/>
        </p:nvSpPr>
        <p:spPr>
          <a:xfrm>
            <a:off x="7900146" y="0"/>
            <a:ext cx="1243853" cy="51435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96000">
                <a:schemeClr val="bg1">
                  <a:alpha val="28000"/>
                </a:schemeClr>
              </a:gs>
            </a:gsLst>
            <a:lin ang="21594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1AAE9E8-CC1A-A64B-9985-7C6C22448374}"/>
              </a:ext>
            </a:extLst>
          </p:cNvPr>
          <p:cNvSpPr txBox="1"/>
          <p:nvPr/>
        </p:nvSpPr>
        <p:spPr>
          <a:xfrm rot="16200000">
            <a:off x="8013759" y="3947963"/>
            <a:ext cx="200172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Blue </a:t>
            </a:r>
            <a:r>
              <a:rPr lang="es-ES" sz="600" dirty="0" err="1"/>
              <a:t>Planet</a:t>
            </a:r>
            <a:r>
              <a:rPr lang="es-ES" sz="600" dirty="0"/>
              <a:t> Studio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94CA8229-A257-0843-BC69-020F93DF7CBA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54D2CAD-7D90-E848-8AAF-D44EED990CB2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26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149</TotalTime>
  <Words>106</Words>
  <Application>Microsoft Office PowerPoint</Application>
  <PresentationFormat>Presentació en pantalla (16:9)</PresentationFormat>
  <Paragraphs>29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CARBONELL AREGALL, JAUME</cp:lastModifiedBy>
  <cp:revision>21</cp:revision>
  <dcterms:created xsi:type="dcterms:W3CDTF">2020-11-10T08:00:18Z</dcterms:created>
  <dcterms:modified xsi:type="dcterms:W3CDTF">2021-07-22T14:20:42Z</dcterms:modified>
</cp:coreProperties>
</file>