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5517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56" y="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4E937DE-6224-C246-9173-78B2CB9646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798DFE-3D3E-E14E-80BB-A94102EA0D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de Cultura</a:t>
            </a:r>
            <a:endParaRPr lang="es-ES" sz="3200" b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3C2DEE1-53C8-0043-896C-CED461D4C3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Marcador de posición de imagen 12">
            <a:extLst>
              <a:ext uri="{FF2B5EF4-FFF2-40B4-BE49-F238E27FC236}">
                <a16:creationId xmlns:a16="http://schemas.microsoft.com/office/drawing/2014/main" id="{79BB868B-A701-B744-9402-8409DF1D6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141"/>
            <a:ext cx="4574126" cy="513521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2856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21" name="Marcador de posición de imagen 20">
            <a:extLst>
              <a:ext uri="{FF2B5EF4-FFF2-40B4-BE49-F238E27FC236}">
                <a16:creationId xmlns:a16="http://schemas.microsoft.com/office/drawing/2014/main" id="{F5D2DBE2-E540-B741-9F17-E59F69EF8D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4569874" y="4141"/>
            <a:ext cx="4574126" cy="5135218"/>
          </a:xfr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4F3DF18C-D13C-8048-BFAB-1C5EFBFAFA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4569874" y="4141"/>
            <a:ext cx="4574126" cy="5135218"/>
          </a:xfrm>
          <a:ln>
            <a:noFill/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© iStock / </a:t>
            </a:r>
            <a:r>
              <a:rPr lang="en-GB" sz="600" dirty="0" err="1"/>
              <a:t>xavierarnau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7AE825F-AE99-FB48-8BB2-10F85EB886CB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04343A8-B427-7A4A-8DB5-F004528C61E2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8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291</TotalTime>
  <Words>90</Words>
  <Application>Microsoft Office PowerPoint</Application>
  <PresentationFormat>Presentació en pantalla (16:9)</PresentationFormat>
  <Paragraphs>27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27</cp:revision>
  <dcterms:created xsi:type="dcterms:W3CDTF">2020-11-10T08:00:18Z</dcterms:created>
  <dcterms:modified xsi:type="dcterms:W3CDTF">2021-05-25T07:26:46Z</dcterms:modified>
</cp:coreProperties>
</file>