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5" r:id="rId2"/>
    <p:sldMasterId id="2147483680" r:id="rId3"/>
    <p:sldMasterId id="2147483658" r:id="rId4"/>
    <p:sldMasterId id="2147483672" r:id="rId5"/>
  </p:sldMasterIdLst>
  <p:notesMasterIdLst>
    <p:notesMasterId r:id="rId42"/>
  </p:notesMasterIdLst>
  <p:handoutMasterIdLst>
    <p:handoutMasterId r:id="rId43"/>
  </p:handoutMasterIdLst>
  <p:sldIdLst>
    <p:sldId id="290" r:id="rId6"/>
    <p:sldId id="320" r:id="rId7"/>
    <p:sldId id="319" r:id="rId8"/>
    <p:sldId id="313" r:id="rId9"/>
    <p:sldId id="280" r:id="rId10"/>
    <p:sldId id="282" r:id="rId11"/>
    <p:sldId id="281" r:id="rId12"/>
    <p:sldId id="283" r:id="rId13"/>
    <p:sldId id="284" r:id="rId14"/>
    <p:sldId id="285" r:id="rId15"/>
    <p:sldId id="286" r:id="rId16"/>
    <p:sldId id="287" r:id="rId17"/>
    <p:sldId id="322" r:id="rId18"/>
    <p:sldId id="288" r:id="rId19"/>
    <p:sldId id="289" r:id="rId20"/>
    <p:sldId id="31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14" r:id="rId32"/>
    <p:sldId id="304" r:id="rId33"/>
    <p:sldId id="317" r:id="rId34"/>
    <p:sldId id="305" r:id="rId35"/>
    <p:sldId id="316" r:id="rId36"/>
    <p:sldId id="318" r:id="rId37"/>
    <p:sldId id="311" r:id="rId38"/>
    <p:sldId id="310" r:id="rId39"/>
    <p:sldId id="309" r:id="rId40"/>
    <p:sldId id="321" r:id="rId41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5E3"/>
    <a:srgbClr val="63A1A0"/>
    <a:srgbClr val="01357A"/>
    <a:srgbClr val="992D38"/>
    <a:srgbClr val="D790A0"/>
    <a:srgbClr val="98682A"/>
    <a:srgbClr val="BE0A15"/>
    <a:srgbClr val="A09581"/>
    <a:srgbClr val="655297"/>
    <a:srgbClr val="DEA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6803" autoAdjust="0"/>
    <p:restoredTop sz="95273" autoAdjust="0"/>
  </p:normalViewPr>
  <p:slideViewPr>
    <p:cSldViewPr snapToGrid="0" snapToObjects="1">
      <p:cViewPr varScale="1">
        <p:scale>
          <a:sx n="81" d="100"/>
          <a:sy n="81" d="100"/>
        </p:scale>
        <p:origin x="1128" y="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3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34-46E8-9A82-DC686ADCD3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solidFill>
      <a:schemeClr val="lt1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82-43EB-8509-EB0F0F9607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D3-437C-9539-8778299BC4A7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D3-437C-9539-8778299BC4A7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D3-437C-9539-8778299BC4A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-2079358552"/>
        <c:axId val="-2079602920"/>
      </c:barChart>
      <c:catAx>
        <c:axId val="-2079358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79602920"/>
        <c:crosses val="autoZero"/>
        <c:auto val="1"/>
        <c:lblAlgn val="ctr"/>
        <c:lblOffset val="100"/>
        <c:noMultiLvlLbl val="0"/>
      </c:catAx>
      <c:valAx>
        <c:axId val="-2079602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793585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4972222222222199E-2"/>
          <c:y val="0.87409388396357202"/>
          <c:w val="0.37561100174978101"/>
          <c:h val="9.784824280664890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36-4A4D-885A-C67E9C555F2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36-4A4D-885A-C67E9C555F2D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36-4A4D-885A-C67E9C555F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6341288"/>
        <c:axId val="-2036904888"/>
      </c:lineChart>
      <c:catAx>
        <c:axId val="-20963412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36904888"/>
        <c:crosses val="autoZero"/>
        <c:auto val="1"/>
        <c:lblAlgn val="ctr"/>
        <c:lblOffset val="100"/>
        <c:noMultiLvlLbl val="0"/>
      </c:catAx>
      <c:valAx>
        <c:axId val="-2036904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963412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06045690056205E-2"/>
          <c:y val="0.87409388396357202"/>
          <c:w val="0.40516097987751498"/>
          <c:h val="9.7848242806648902E-2"/>
        </c:manualLayout>
      </c:layout>
      <c:overlay val="0"/>
    </c:legend>
    <c:plotVisOnly val="1"/>
    <c:dispBlanksAs val="gap"/>
    <c:showDLblsOverMax val="0"/>
  </c:chart>
  <c:spPr>
    <a:solidFill>
      <a:schemeClr val="bg2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95650-91CC-4B47-953B-54D34C9A8F0A}" type="datetimeFigureOut">
              <a:t>25/5/2021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19550-E2DB-BF49-93EC-1C9C33C67E75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5502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B61F5-DE82-8E43-9025-355358CBED3D}" type="datetimeFigureOut">
              <a:t>25/5/2021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BA59-EFFE-9D4A-9FE5-18A196FB1949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1443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38414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360488" y="1804988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360488" y="3220742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360488" y="230287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12905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129055" y="3220742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360488" y="3712556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4E3D0336-12D2-BD4A-B169-3BDA7C708F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97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418493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9F67808A-BC86-3D4E-A7B3-2ED5F3716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787276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 dirty="0"/>
          </a:p>
        </p:txBody>
      </p:sp>
      <p:pic>
        <p:nvPicPr>
          <p:cNvPr id="7" name="Imagen 6" descr="Marca DB positiu horitzontal.png">
            <a:extLst>
              <a:ext uri="{FF2B5EF4-FFF2-40B4-BE49-F238E27FC236}">
                <a16:creationId xmlns:a16="http://schemas.microsoft.com/office/drawing/2014/main" id="{E20138FE-9178-C04C-B728-C66177A0AA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177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833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81070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0" y="3329756"/>
            <a:ext cx="3083320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6142902" y="3329756"/>
            <a:ext cx="3001098" cy="1813744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810706"/>
          </a:xfrm>
          <a:prstGeom prst="rect">
            <a:avLst/>
          </a:prstGeom>
          <a:solidFill>
            <a:srgbClr val="93C5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6" name="Rectángulo 25"/>
          <p:cNvSpPr/>
          <p:nvPr userDrawn="1"/>
        </p:nvSpPr>
        <p:spPr>
          <a:xfrm>
            <a:off x="3083320" y="3329756"/>
            <a:ext cx="3059580" cy="1813744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354DAA61-3C8E-EB42-974B-3775055B34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9035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 userDrawn="1"/>
        </p:nvSpPr>
        <p:spPr>
          <a:xfrm rot="18900000">
            <a:off x="130290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2"/>
          <p:cNvSpPr/>
          <p:nvPr userDrawn="1"/>
        </p:nvSpPr>
        <p:spPr>
          <a:xfrm rot="18900000">
            <a:off x="438138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2"/>
          <p:cNvSpPr/>
          <p:nvPr userDrawn="1"/>
        </p:nvSpPr>
        <p:spPr>
          <a:xfrm rot="18900000">
            <a:off x="740469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61305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613052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0" y="1519050"/>
            <a:ext cx="3083320" cy="1613052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10243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10243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4E5C905F-115A-5640-9B9C-0C945BD722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6361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ángulo 25"/>
          <p:cNvSpPr/>
          <p:nvPr userDrawn="1"/>
        </p:nvSpPr>
        <p:spPr>
          <a:xfrm>
            <a:off x="102438" y="3290796"/>
            <a:ext cx="4388281" cy="1758723"/>
          </a:xfrm>
          <a:prstGeom prst="rect">
            <a:avLst/>
          </a:prstGeom>
          <a:noFill/>
          <a:ln w="12700" cmpd="sng">
            <a:solidFill>
              <a:srgbClr val="BE0A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0" y="1519050"/>
            <a:ext cx="4572000" cy="1841651"/>
            <a:chOff x="0" y="1519050"/>
            <a:chExt cx="4572000" cy="1841651"/>
          </a:xfrm>
          <a:solidFill>
            <a:srgbClr val="BE0A15"/>
          </a:solidFill>
        </p:grpSpPr>
        <p:sp>
          <p:nvSpPr>
            <p:cNvPr id="3" name="Rectángulo 2"/>
            <p:cNvSpPr/>
            <p:nvPr userDrawn="1"/>
          </p:nvSpPr>
          <p:spPr>
            <a:xfrm rot="18900000">
              <a:off x="204724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8" name="Agrupar 7"/>
          <p:cNvGrpSpPr/>
          <p:nvPr userDrawn="1"/>
        </p:nvGrpSpPr>
        <p:grpSpPr>
          <a:xfrm>
            <a:off x="4572570" y="1519050"/>
            <a:ext cx="4572000" cy="1841651"/>
            <a:chOff x="4572570" y="1519050"/>
            <a:chExt cx="4572000" cy="1841651"/>
          </a:xfrm>
          <a:solidFill>
            <a:srgbClr val="DEA033"/>
          </a:solidFill>
        </p:grpSpPr>
        <p:sp>
          <p:nvSpPr>
            <p:cNvPr id="19" name="Rectángulo 18"/>
            <p:cNvSpPr/>
            <p:nvPr userDrawn="1"/>
          </p:nvSpPr>
          <p:spPr>
            <a:xfrm>
              <a:off x="457257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7" name="Rectángulo 2"/>
            <p:cNvSpPr/>
            <p:nvPr userDrawn="1"/>
          </p:nvSpPr>
          <p:spPr>
            <a:xfrm rot="18900000">
              <a:off x="661981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4691611" y="1722424"/>
            <a:ext cx="4319334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4691611" y="2214238"/>
            <a:ext cx="4319334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4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4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102438" y="1722424"/>
            <a:ext cx="438828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102438" y="2214238"/>
            <a:ext cx="438828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9" name="Rectángulo 38"/>
          <p:cNvSpPr/>
          <p:nvPr userDrawn="1"/>
        </p:nvSpPr>
        <p:spPr>
          <a:xfrm>
            <a:off x="4691611" y="3290796"/>
            <a:ext cx="4347641" cy="1758723"/>
          </a:xfrm>
          <a:prstGeom prst="rect">
            <a:avLst/>
          </a:prstGeom>
          <a:noFill/>
          <a:ln w="12700" cmpd="sng">
            <a:solidFill>
              <a:srgbClr val="DEA0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4691611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4691611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0" name="Marcador de número de diapositiva 5">
            <a:extLst>
              <a:ext uri="{FF2B5EF4-FFF2-40B4-BE49-F238E27FC236}">
                <a16:creationId xmlns:a16="http://schemas.microsoft.com/office/drawing/2014/main" id="{088F1967-0651-8C4C-AFF1-6E8867383D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0103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732073"/>
            <a:ext cx="2022220" cy="1291609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745018"/>
            <a:ext cx="6652200" cy="12786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129055" y="3590142"/>
            <a:ext cx="2022220" cy="1360057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3603087"/>
            <a:ext cx="6652200" cy="134711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4" name="Marcador de número de diapositiva 5">
            <a:extLst>
              <a:ext uri="{FF2B5EF4-FFF2-40B4-BE49-F238E27FC236}">
                <a16:creationId xmlns:a16="http://schemas.microsoft.com/office/drawing/2014/main" id="{A01681B2-5092-A14D-9346-D471DBEE9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71887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/>
          <p:cNvSpPr/>
          <p:nvPr userDrawn="1"/>
        </p:nvSpPr>
        <p:spPr>
          <a:xfrm>
            <a:off x="2267271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2267272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4648536" y="1519050"/>
            <a:ext cx="2273554" cy="1764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 userDrawn="1"/>
        </p:nvSpPr>
        <p:spPr>
          <a:xfrm>
            <a:off x="4648537" y="3379500"/>
            <a:ext cx="2273554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913645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913646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4779361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7002799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4779361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7002799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129055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6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2387053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número de diapositiva 5">
            <a:extLst>
              <a:ext uri="{FF2B5EF4-FFF2-40B4-BE49-F238E27FC236}">
                <a16:creationId xmlns:a16="http://schemas.microsoft.com/office/drawing/2014/main" id="{3050BD00-A102-DF42-8FD6-B492B09B29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8833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952444" y="1651127"/>
            <a:ext cx="8086808" cy="1610232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963353" y="3383281"/>
            <a:ext cx="8086808" cy="1595120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915834" y="1695498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915834" y="3444522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915834" y="2193388"/>
            <a:ext cx="6984581" cy="960051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915834" y="3964393"/>
            <a:ext cx="6984581" cy="919058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271528" y="1774127"/>
            <a:ext cx="1364232" cy="136423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>
            <a:off x="271528" y="3498899"/>
            <a:ext cx="1364232" cy="136423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22D00B2E-87A9-474B-9F48-362BC653E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48926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199166" y="1695498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552402" y="1651128"/>
            <a:ext cx="8486850" cy="3393884"/>
            <a:chOff x="952444" y="1651127"/>
            <a:chExt cx="8086808" cy="4109529"/>
          </a:xfrm>
        </p:grpSpPr>
        <p:sp>
          <p:nvSpPr>
            <p:cNvPr id="25" name="Recortar rectángulo de esquina sencilla 24"/>
            <p:cNvSpPr/>
            <p:nvPr userDrawn="1"/>
          </p:nvSpPr>
          <p:spPr>
            <a:xfrm flipV="1">
              <a:off x="952444" y="1651127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ortar rectángulo de esquina sencilla 12"/>
            <p:cNvSpPr/>
            <p:nvPr userDrawn="1"/>
          </p:nvSpPr>
          <p:spPr>
            <a:xfrm flipV="1">
              <a:off x="952444" y="3058255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Recortar rectángulo de esquina sencilla 13"/>
            <p:cNvSpPr/>
            <p:nvPr userDrawn="1"/>
          </p:nvSpPr>
          <p:spPr>
            <a:xfrm flipV="1">
              <a:off x="952444" y="4465383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" name="Elipse 2"/>
          <p:cNvSpPr/>
          <p:nvPr userDrawn="1"/>
        </p:nvSpPr>
        <p:spPr>
          <a:xfrm>
            <a:off x="129055" y="1742538"/>
            <a:ext cx="844608" cy="84460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  <p:sp>
        <p:nvSpPr>
          <p:cNvPr id="17" name="Elipse 16"/>
          <p:cNvSpPr/>
          <p:nvPr userDrawn="1"/>
        </p:nvSpPr>
        <p:spPr>
          <a:xfrm>
            <a:off x="129055" y="2918531"/>
            <a:ext cx="844608" cy="84460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>
            <a:off x="129055" y="4071004"/>
            <a:ext cx="844608" cy="84460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199166" y="2813215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199166" y="3975302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46696" y="1651128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246696" y="2813215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6696" y="3975302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03.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9648E621-674C-E243-8F39-79FA60775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69941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77490" y="16511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29804" y="1192531"/>
            <a:ext cx="917192" cy="917192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ortar rectángulo de esquina sencilla 13"/>
          <p:cNvSpPr/>
          <p:nvPr userDrawn="1"/>
        </p:nvSpPr>
        <p:spPr>
          <a:xfrm flipV="1">
            <a:off x="577490" y="34799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Elipse 14"/>
          <p:cNvSpPr/>
          <p:nvPr userDrawn="1"/>
        </p:nvSpPr>
        <p:spPr>
          <a:xfrm>
            <a:off x="129804" y="3021331"/>
            <a:ext cx="917192" cy="91719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rectángulo de esquina sencilla 19"/>
          <p:cNvSpPr/>
          <p:nvPr userDrawn="1"/>
        </p:nvSpPr>
        <p:spPr>
          <a:xfrm flipV="1">
            <a:off x="5095543" y="16511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>
            <a:off x="4647857" y="1192531"/>
            <a:ext cx="917192" cy="91719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rectángulo de esquina sencilla 23"/>
          <p:cNvSpPr/>
          <p:nvPr userDrawn="1"/>
        </p:nvSpPr>
        <p:spPr>
          <a:xfrm flipV="1">
            <a:off x="5095543" y="34799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>
            <a:off x="4647857" y="3021331"/>
            <a:ext cx="917192" cy="917192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123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1123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5695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5695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123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1123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5695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5695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Marcador de número de diapositiva 5">
            <a:extLst>
              <a:ext uri="{FF2B5EF4-FFF2-40B4-BE49-F238E27FC236}">
                <a16:creationId xmlns:a16="http://schemas.microsoft.com/office/drawing/2014/main" id="{FC14321F-1DC4-7F4A-A88B-91AACB449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18129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42930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57319" y="1254606"/>
            <a:ext cx="793042" cy="793042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771095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8" name="Recortar rectángulo de esquina sencilla 37"/>
          <p:cNvSpPr/>
          <p:nvPr userDrawn="1"/>
        </p:nvSpPr>
        <p:spPr>
          <a:xfrm flipV="1">
            <a:off x="3556983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785148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Recortar rectángulo de esquina sencilla 40"/>
          <p:cNvSpPr/>
          <p:nvPr userDrawn="1"/>
        </p:nvSpPr>
        <p:spPr>
          <a:xfrm flipV="1">
            <a:off x="6566942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6795107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55" name="Elipse 54"/>
          <p:cNvSpPr/>
          <p:nvPr userDrawn="1"/>
        </p:nvSpPr>
        <p:spPr>
          <a:xfrm>
            <a:off x="3160462" y="1254606"/>
            <a:ext cx="793042" cy="793042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Elipse 55"/>
          <p:cNvSpPr/>
          <p:nvPr userDrawn="1"/>
        </p:nvSpPr>
        <p:spPr>
          <a:xfrm>
            <a:off x="6170421" y="1254606"/>
            <a:ext cx="793042" cy="79304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ortar rectángulo de esquina sencilla 56"/>
          <p:cNvSpPr/>
          <p:nvPr userDrawn="1"/>
        </p:nvSpPr>
        <p:spPr>
          <a:xfrm flipV="1">
            <a:off x="542930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Elipse 57"/>
          <p:cNvSpPr/>
          <p:nvPr userDrawn="1"/>
        </p:nvSpPr>
        <p:spPr>
          <a:xfrm>
            <a:off x="157319" y="3103595"/>
            <a:ext cx="793042" cy="79304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771095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0" name="Recortar rectángulo de esquina sencilla 59"/>
          <p:cNvSpPr/>
          <p:nvPr userDrawn="1"/>
        </p:nvSpPr>
        <p:spPr>
          <a:xfrm flipV="1">
            <a:off x="3556983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3785148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2" name="Recortar rectángulo de esquina sencilla 61"/>
          <p:cNvSpPr/>
          <p:nvPr userDrawn="1"/>
        </p:nvSpPr>
        <p:spPr>
          <a:xfrm flipV="1">
            <a:off x="6566942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795107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4" name="Elipse 63"/>
          <p:cNvSpPr/>
          <p:nvPr userDrawn="1"/>
        </p:nvSpPr>
        <p:spPr>
          <a:xfrm>
            <a:off x="3160462" y="3103595"/>
            <a:ext cx="793042" cy="79304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Elipse 64"/>
          <p:cNvSpPr/>
          <p:nvPr userDrawn="1"/>
        </p:nvSpPr>
        <p:spPr>
          <a:xfrm>
            <a:off x="6170421" y="3103595"/>
            <a:ext cx="793042" cy="793042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B2826169-78D9-BA45-A5F5-EF83DE3C2F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56851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49"/>
            <a:ext cx="2969737" cy="362445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710801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129472" y="3494171"/>
            <a:ext cx="2696220" cy="1409678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número de diapositiva 5">
            <a:extLst>
              <a:ext uri="{FF2B5EF4-FFF2-40B4-BE49-F238E27FC236}">
                <a16:creationId xmlns:a16="http://schemas.microsoft.com/office/drawing/2014/main" id="{64E26037-BA7B-EE41-ADC3-D8181F512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1" name="Imagen 20" descr="Marca DB positiu horitzontal.png">
            <a:extLst>
              <a:ext uri="{FF2B5EF4-FFF2-40B4-BE49-F238E27FC236}">
                <a16:creationId xmlns:a16="http://schemas.microsoft.com/office/drawing/2014/main" id="{0B99E042-B87A-A648-81F7-4D0ED4D076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152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cxnSp>
        <p:nvCxnSpPr>
          <p:cNvPr id="18" name="Conector recto de flecha 17"/>
          <p:cNvCxnSpPr/>
          <p:nvPr userDrawn="1"/>
        </p:nvCxnSpPr>
        <p:spPr>
          <a:xfrm flipV="1">
            <a:off x="4024858" y="2974175"/>
            <a:ext cx="0" cy="838648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ortar rectángulo de esquina sencilla 24"/>
          <p:cNvSpPr/>
          <p:nvPr userDrawn="1"/>
        </p:nvSpPr>
        <p:spPr>
          <a:xfrm flipV="1">
            <a:off x="129054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139963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1" name="Conector recto de flecha 30"/>
          <p:cNvCxnSpPr/>
          <p:nvPr userDrawn="1"/>
        </p:nvCxnSpPr>
        <p:spPr>
          <a:xfrm flipH="1">
            <a:off x="4100571" y="3812823"/>
            <a:ext cx="1055284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 userDrawn="1"/>
        </p:nvCxnSpPr>
        <p:spPr>
          <a:xfrm>
            <a:off x="4013949" y="2826571"/>
            <a:ext cx="1032182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80160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6113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6308289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4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5289264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280160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261135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6308289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8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5289264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51" name="Recortar rectángulo de esquina sencilla 50"/>
          <p:cNvSpPr/>
          <p:nvPr userDrawn="1"/>
        </p:nvSpPr>
        <p:spPr>
          <a:xfrm flipH="1" flipV="1">
            <a:off x="5144946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ortar rectángulo de esquina sencilla 51"/>
          <p:cNvSpPr/>
          <p:nvPr userDrawn="1"/>
        </p:nvSpPr>
        <p:spPr>
          <a:xfrm flipH="1">
            <a:off x="5155855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4" name="Conector recto de flecha 53"/>
          <p:cNvCxnSpPr/>
          <p:nvPr userDrawn="1"/>
        </p:nvCxnSpPr>
        <p:spPr>
          <a:xfrm>
            <a:off x="5144946" y="2826571"/>
            <a:ext cx="0" cy="87728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01192C76-F324-9644-A46E-45A3100A2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54316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6096001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1522452"/>
            <a:ext cx="3048000" cy="3621048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6096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2479968C-34D9-9546-A01C-7DA6E102B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3039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C73A5A-A426-684D-8147-C0CD16DBB7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19582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-1" y="1522452"/>
            <a:ext cx="9144001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8BA091-61F5-784F-B756-6478FC205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27266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Marcador de SmartArt 7"/>
          <p:cNvSpPr>
            <a:spLocks noGrp="1"/>
          </p:cNvSpPr>
          <p:nvPr>
            <p:ph type="dgm" sz="quarter" idx="17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 SmartArt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7A1A2C-99BB-1043-996C-CF2EEB685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55586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14AEA19F-B253-E149-960D-7D817CCEC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6395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 userDrawn="1"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 userDrawn="1"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/>
          <p:cNvSpPr txBox="1"/>
          <p:nvPr userDrawn="1"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26" name="CuadroTexto 25"/>
          <p:cNvSpPr txBox="1"/>
          <p:nvPr userDrawn="1"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27" name="CuadroTexto 26"/>
          <p:cNvSpPr txBox="1"/>
          <p:nvPr userDrawn="1"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28" name="CuadroTexto 27"/>
          <p:cNvSpPr txBox="1"/>
          <p:nvPr userDrawn="1"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9" name="CuadroTexto 28"/>
          <p:cNvSpPr txBox="1"/>
          <p:nvPr userDrawn="1"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  <p:sp>
        <p:nvSpPr>
          <p:cNvPr id="31" name="CuadroTexto 30"/>
          <p:cNvSpPr txBox="1"/>
          <p:nvPr userDrawn="1"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32" name="CuadroTexto 31"/>
          <p:cNvSpPr txBox="1"/>
          <p:nvPr userDrawn="1"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33" name="CuadroTexto 32"/>
          <p:cNvSpPr txBox="1"/>
          <p:nvPr userDrawn="1"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34" name="CuadroTexto 33"/>
          <p:cNvSpPr txBox="1"/>
          <p:nvPr userDrawn="1"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5" name="CuadroTexto 34"/>
          <p:cNvSpPr txBox="1"/>
          <p:nvPr userDrawn="1"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6" name="CuadroTexto 35"/>
          <p:cNvSpPr txBox="1"/>
          <p:nvPr userDrawn="1"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37" name="CuadroTexto 36"/>
          <p:cNvSpPr txBox="1"/>
          <p:nvPr userDrawn="1"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38" name="CuadroTexto 37"/>
          <p:cNvSpPr txBox="1"/>
          <p:nvPr userDrawn="1"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39" name="CuadroTexto 38"/>
          <p:cNvSpPr txBox="1"/>
          <p:nvPr userDrawn="1"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Colors corporatius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39723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Formes i Colors corporatius</a:t>
            </a:r>
            <a:endParaRPr lang="es-ES"/>
          </a:p>
        </p:txBody>
      </p:sp>
      <p:grpSp>
        <p:nvGrpSpPr>
          <p:cNvPr id="14" name="Agrupar 13"/>
          <p:cNvGrpSpPr/>
          <p:nvPr userDrawn="1"/>
        </p:nvGrpSpPr>
        <p:grpSpPr>
          <a:xfrm>
            <a:off x="129055" y="1795791"/>
            <a:ext cx="1985736" cy="3316223"/>
            <a:chOff x="129055" y="1289139"/>
            <a:chExt cx="2289116" cy="3822875"/>
          </a:xfrm>
        </p:grpSpPr>
        <p:sp>
          <p:nvSpPr>
            <p:cNvPr id="4" name="Rectángulo 3"/>
            <p:cNvSpPr/>
            <p:nvPr userDrawn="1"/>
          </p:nvSpPr>
          <p:spPr>
            <a:xfrm>
              <a:off x="129055" y="2072472"/>
              <a:ext cx="719999" cy="723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 userDrawn="1"/>
          </p:nvSpPr>
          <p:spPr>
            <a:xfrm>
              <a:off x="129055" y="2844485"/>
              <a:ext cx="719999" cy="7235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Rectángulo 7"/>
            <p:cNvSpPr/>
            <p:nvPr userDrawn="1"/>
          </p:nvSpPr>
          <p:spPr>
            <a:xfrm>
              <a:off x="129055" y="3616498"/>
              <a:ext cx="719999" cy="723503"/>
            </a:xfrm>
            <a:prstGeom prst="rect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Rectángulo 8"/>
            <p:cNvSpPr/>
            <p:nvPr userDrawn="1"/>
          </p:nvSpPr>
          <p:spPr>
            <a:xfrm>
              <a:off x="129055" y="4388511"/>
              <a:ext cx="719999" cy="723503"/>
            </a:xfrm>
            <a:prstGeom prst="rect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Rectángulo 9"/>
            <p:cNvSpPr/>
            <p:nvPr userDrawn="1"/>
          </p:nvSpPr>
          <p:spPr>
            <a:xfrm>
              <a:off x="915542" y="2072472"/>
              <a:ext cx="720000" cy="7235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Rectángulo 10"/>
            <p:cNvSpPr/>
            <p:nvPr userDrawn="1"/>
          </p:nvSpPr>
          <p:spPr>
            <a:xfrm>
              <a:off x="915542" y="2844485"/>
              <a:ext cx="720000" cy="72350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Rectángulo 11"/>
            <p:cNvSpPr/>
            <p:nvPr userDrawn="1"/>
          </p:nvSpPr>
          <p:spPr>
            <a:xfrm>
              <a:off x="915542" y="3616498"/>
              <a:ext cx="720000" cy="723503"/>
            </a:xfrm>
            <a:prstGeom prst="rect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tángulo 12"/>
            <p:cNvSpPr/>
            <p:nvPr userDrawn="1"/>
          </p:nvSpPr>
          <p:spPr>
            <a:xfrm>
              <a:off x="915542" y="4388511"/>
              <a:ext cx="720000" cy="723503"/>
            </a:xfrm>
            <a:prstGeom prst="rect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" name="Rectángulo 17"/>
            <p:cNvSpPr/>
            <p:nvPr userDrawn="1"/>
          </p:nvSpPr>
          <p:spPr>
            <a:xfrm>
              <a:off x="1698171" y="2072472"/>
              <a:ext cx="720000" cy="7235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Rectángulo 18"/>
            <p:cNvSpPr/>
            <p:nvPr userDrawn="1"/>
          </p:nvSpPr>
          <p:spPr>
            <a:xfrm>
              <a:off x="1698171" y="2844485"/>
              <a:ext cx="720000" cy="723503"/>
            </a:xfrm>
            <a:prstGeom prst="rect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" name="Rectángulo 19"/>
            <p:cNvSpPr/>
            <p:nvPr userDrawn="1"/>
          </p:nvSpPr>
          <p:spPr>
            <a:xfrm>
              <a:off x="1698171" y="3616498"/>
              <a:ext cx="720000" cy="723503"/>
            </a:xfrm>
            <a:prstGeom prst="rect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tángulo 20"/>
            <p:cNvSpPr/>
            <p:nvPr userDrawn="1"/>
          </p:nvSpPr>
          <p:spPr>
            <a:xfrm>
              <a:off x="1698171" y="4388511"/>
              <a:ext cx="720000" cy="723503"/>
            </a:xfrm>
            <a:prstGeom prst="rect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1698171" y="1289139"/>
              <a:ext cx="720000" cy="723503"/>
            </a:xfrm>
            <a:prstGeom prst="rect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" name="Agrupar 6"/>
          <p:cNvGrpSpPr/>
          <p:nvPr userDrawn="1"/>
        </p:nvGrpSpPr>
        <p:grpSpPr>
          <a:xfrm>
            <a:off x="4649114" y="1787303"/>
            <a:ext cx="1994549" cy="3321501"/>
            <a:chOff x="3579954" y="1279354"/>
            <a:chExt cx="2299276" cy="3828959"/>
          </a:xfrm>
        </p:grpSpPr>
        <p:sp>
          <p:nvSpPr>
            <p:cNvPr id="53" name="Elipse 52"/>
            <p:cNvSpPr/>
            <p:nvPr userDrawn="1"/>
          </p:nvSpPr>
          <p:spPr>
            <a:xfrm flipH="1">
              <a:off x="3579954" y="4388314"/>
              <a:ext cx="719999" cy="719999"/>
            </a:xfrm>
            <a:prstGeom prst="ellipse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Elipse 53"/>
            <p:cNvSpPr/>
            <p:nvPr userDrawn="1"/>
          </p:nvSpPr>
          <p:spPr>
            <a:xfrm flipH="1">
              <a:off x="3579954" y="3620002"/>
              <a:ext cx="719999" cy="719999"/>
            </a:xfrm>
            <a:prstGeom prst="ellipse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Elipse 54"/>
            <p:cNvSpPr/>
            <p:nvPr userDrawn="1"/>
          </p:nvSpPr>
          <p:spPr>
            <a:xfrm flipH="1">
              <a:off x="3579954" y="2847989"/>
              <a:ext cx="719999" cy="71999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" name="Elipse 55"/>
            <p:cNvSpPr/>
            <p:nvPr userDrawn="1"/>
          </p:nvSpPr>
          <p:spPr>
            <a:xfrm flipH="1">
              <a:off x="3579954" y="2072472"/>
              <a:ext cx="719999" cy="71999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7" name="Elipse 56"/>
            <p:cNvSpPr/>
            <p:nvPr userDrawn="1"/>
          </p:nvSpPr>
          <p:spPr>
            <a:xfrm flipH="1">
              <a:off x="4366443" y="4388314"/>
              <a:ext cx="719999" cy="719999"/>
            </a:xfrm>
            <a:prstGeom prst="ellipse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8" name="Elipse 57"/>
            <p:cNvSpPr/>
            <p:nvPr userDrawn="1"/>
          </p:nvSpPr>
          <p:spPr>
            <a:xfrm flipH="1">
              <a:off x="4366443" y="3620002"/>
              <a:ext cx="719999" cy="719999"/>
            </a:xfrm>
            <a:prstGeom prst="ellipse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9" name="Elipse 58"/>
            <p:cNvSpPr/>
            <p:nvPr userDrawn="1"/>
          </p:nvSpPr>
          <p:spPr>
            <a:xfrm flipH="1">
              <a:off x="4366443" y="2847989"/>
              <a:ext cx="719999" cy="7199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0" name="Elipse 59"/>
            <p:cNvSpPr/>
            <p:nvPr userDrawn="1"/>
          </p:nvSpPr>
          <p:spPr>
            <a:xfrm flipH="1">
              <a:off x="4366443" y="2072472"/>
              <a:ext cx="719999" cy="7199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Elipse 60"/>
            <p:cNvSpPr/>
            <p:nvPr userDrawn="1"/>
          </p:nvSpPr>
          <p:spPr>
            <a:xfrm flipH="1">
              <a:off x="5159231" y="4388314"/>
              <a:ext cx="719999" cy="719999"/>
            </a:xfrm>
            <a:prstGeom prst="ellipse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" name="Elipse 61"/>
            <p:cNvSpPr/>
            <p:nvPr userDrawn="1"/>
          </p:nvSpPr>
          <p:spPr>
            <a:xfrm flipH="1">
              <a:off x="5159231" y="3620002"/>
              <a:ext cx="719999" cy="719999"/>
            </a:xfrm>
            <a:prstGeom prst="ellipse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3" name="Elipse 62"/>
            <p:cNvSpPr/>
            <p:nvPr userDrawn="1"/>
          </p:nvSpPr>
          <p:spPr>
            <a:xfrm flipH="1">
              <a:off x="5159231" y="2847989"/>
              <a:ext cx="719999" cy="719999"/>
            </a:xfrm>
            <a:prstGeom prst="ellipse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" name="Elipse 63"/>
            <p:cNvSpPr/>
            <p:nvPr userDrawn="1"/>
          </p:nvSpPr>
          <p:spPr>
            <a:xfrm flipH="1">
              <a:off x="5159231" y="2072472"/>
              <a:ext cx="719999" cy="7199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5" name="Elipse 64"/>
            <p:cNvSpPr/>
            <p:nvPr userDrawn="1"/>
          </p:nvSpPr>
          <p:spPr>
            <a:xfrm flipH="1">
              <a:off x="5149071" y="1279354"/>
              <a:ext cx="719999" cy="719999"/>
            </a:xfrm>
            <a:prstGeom prst="ellipse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5" name="Agrupar 14"/>
          <p:cNvGrpSpPr/>
          <p:nvPr userDrawn="1"/>
        </p:nvGrpSpPr>
        <p:grpSpPr>
          <a:xfrm>
            <a:off x="6914302" y="1806463"/>
            <a:ext cx="2009473" cy="3252797"/>
            <a:chOff x="6722772" y="1301442"/>
            <a:chExt cx="2316480" cy="3749759"/>
          </a:xfrm>
        </p:grpSpPr>
        <p:sp>
          <p:nvSpPr>
            <p:cNvPr id="2" name="Estrella de 5 puntas 1"/>
            <p:cNvSpPr/>
            <p:nvPr userDrawn="1"/>
          </p:nvSpPr>
          <p:spPr>
            <a:xfrm>
              <a:off x="6722772" y="2072472"/>
              <a:ext cx="711200" cy="711200"/>
            </a:xfrm>
            <a:prstGeom prst="star5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" name="Estrella de 5 puntas 65"/>
            <p:cNvSpPr/>
            <p:nvPr userDrawn="1"/>
          </p:nvSpPr>
          <p:spPr>
            <a:xfrm>
              <a:off x="7545732" y="2072472"/>
              <a:ext cx="711200" cy="711200"/>
            </a:xfrm>
            <a:prstGeom prst="star5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7" name="Estrella de 5 puntas 66"/>
            <p:cNvSpPr/>
            <p:nvPr userDrawn="1"/>
          </p:nvSpPr>
          <p:spPr>
            <a:xfrm>
              <a:off x="8328052" y="2072472"/>
              <a:ext cx="711200" cy="711200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8" name="Estrella de 5 puntas 67"/>
            <p:cNvSpPr/>
            <p:nvPr userDrawn="1"/>
          </p:nvSpPr>
          <p:spPr>
            <a:xfrm>
              <a:off x="6722772" y="2856788"/>
              <a:ext cx="711200" cy="711200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" name="Estrella de 5 puntas 68"/>
            <p:cNvSpPr/>
            <p:nvPr userDrawn="1"/>
          </p:nvSpPr>
          <p:spPr>
            <a:xfrm>
              <a:off x="7545732" y="2856788"/>
              <a:ext cx="711200" cy="711200"/>
            </a:xfrm>
            <a:prstGeom prst="star5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0" name="Estrella de 5 puntas 69"/>
            <p:cNvSpPr/>
            <p:nvPr userDrawn="1"/>
          </p:nvSpPr>
          <p:spPr>
            <a:xfrm>
              <a:off x="8328052" y="2856788"/>
              <a:ext cx="711200" cy="711200"/>
            </a:xfrm>
            <a:prstGeom prst="star5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1" name="Estrella de 5 puntas 70"/>
            <p:cNvSpPr/>
            <p:nvPr userDrawn="1"/>
          </p:nvSpPr>
          <p:spPr>
            <a:xfrm>
              <a:off x="6722772" y="3628801"/>
              <a:ext cx="711200" cy="711200"/>
            </a:xfrm>
            <a:prstGeom prst="star5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" name="Estrella de 5 puntas 71"/>
            <p:cNvSpPr/>
            <p:nvPr userDrawn="1"/>
          </p:nvSpPr>
          <p:spPr>
            <a:xfrm>
              <a:off x="7545732" y="3628801"/>
              <a:ext cx="711200" cy="711200"/>
            </a:xfrm>
            <a:prstGeom prst="star5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3" name="Estrella de 5 puntas 72"/>
            <p:cNvSpPr/>
            <p:nvPr userDrawn="1"/>
          </p:nvSpPr>
          <p:spPr>
            <a:xfrm>
              <a:off x="8328052" y="3628801"/>
              <a:ext cx="711200" cy="711200"/>
            </a:xfrm>
            <a:prstGeom prst="star5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4" name="Estrella de 5 puntas 73"/>
            <p:cNvSpPr/>
            <p:nvPr userDrawn="1"/>
          </p:nvSpPr>
          <p:spPr>
            <a:xfrm>
              <a:off x="6722772" y="4340001"/>
              <a:ext cx="711200" cy="711200"/>
            </a:xfrm>
            <a:prstGeom prst="star5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5" name="Estrella de 5 puntas 74"/>
            <p:cNvSpPr/>
            <p:nvPr userDrawn="1"/>
          </p:nvSpPr>
          <p:spPr>
            <a:xfrm>
              <a:off x="7545732" y="4340001"/>
              <a:ext cx="711200" cy="711200"/>
            </a:xfrm>
            <a:prstGeom prst="star5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6" name="Estrella de 5 puntas 75"/>
            <p:cNvSpPr/>
            <p:nvPr userDrawn="1"/>
          </p:nvSpPr>
          <p:spPr>
            <a:xfrm>
              <a:off x="8328052" y="4340001"/>
              <a:ext cx="711200" cy="711200"/>
            </a:xfrm>
            <a:prstGeom prst="star5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7" name="Estrella de 5 puntas 76"/>
            <p:cNvSpPr/>
            <p:nvPr userDrawn="1"/>
          </p:nvSpPr>
          <p:spPr>
            <a:xfrm>
              <a:off x="8328052" y="1301442"/>
              <a:ext cx="711200" cy="711200"/>
            </a:xfrm>
            <a:prstGeom prst="star5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6" name="Agrupar 15"/>
          <p:cNvGrpSpPr/>
          <p:nvPr userDrawn="1"/>
        </p:nvGrpSpPr>
        <p:grpSpPr>
          <a:xfrm>
            <a:off x="2347553" y="1588674"/>
            <a:ext cx="1988120" cy="3309956"/>
            <a:chOff x="3048706" y="1588674"/>
            <a:chExt cx="1988120" cy="3309956"/>
          </a:xfrm>
        </p:grpSpPr>
        <p:grpSp>
          <p:nvGrpSpPr>
            <p:cNvPr id="3" name="Agrupar 2"/>
            <p:cNvGrpSpPr/>
            <p:nvPr userDrawn="1"/>
          </p:nvGrpSpPr>
          <p:grpSpPr>
            <a:xfrm>
              <a:off x="3048706" y="2475307"/>
              <a:ext cx="1988120" cy="2423323"/>
              <a:chOff x="327690" y="1833713"/>
              <a:chExt cx="2291864" cy="2793558"/>
            </a:xfrm>
          </p:grpSpPr>
          <p:sp>
            <p:nvSpPr>
              <p:cNvPr id="45" name="Rectángulo 2"/>
              <p:cNvSpPr/>
              <p:nvPr userDrawn="1"/>
            </p:nvSpPr>
            <p:spPr>
              <a:xfrm rot="18900000">
                <a:off x="327692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6" name="Rectángulo 2"/>
              <p:cNvSpPr/>
              <p:nvPr userDrawn="1"/>
            </p:nvSpPr>
            <p:spPr>
              <a:xfrm rot="18900000">
                <a:off x="1234863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7" name="Rectángulo 2"/>
              <p:cNvSpPr/>
              <p:nvPr userDrawn="1"/>
            </p:nvSpPr>
            <p:spPr>
              <a:xfrm rot="18900000">
                <a:off x="2142034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8" name="Rectángulo 2"/>
              <p:cNvSpPr/>
              <p:nvPr userDrawn="1"/>
            </p:nvSpPr>
            <p:spPr>
              <a:xfrm rot="18900000">
                <a:off x="327692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9" name="Rectángulo 2"/>
              <p:cNvSpPr/>
              <p:nvPr userDrawn="1"/>
            </p:nvSpPr>
            <p:spPr>
              <a:xfrm rot="18900000">
                <a:off x="1234863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0" name="Rectángulo 2"/>
              <p:cNvSpPr/>
              <p:nvPr userDrawn="1"/>
            </p:nvSpPr>
            <p:spPr>
              <a:xfrm rot="18900000">
                <a:off x="2142034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903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1" name="Rectángulo 2"/>
              <p:cNvSpPr/>
              <p:nvPr userDrawn="1"/>
            </p:nvSpPr>
            <p:spPr>
              <a:xfrm rot="18900000">
                <a:off x="327691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A1A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2" name="Rectángulo 2"/>
              <p:cNvSpPr/>
              <p:nvPr userDrawn="1"/>
            </p:nvSpPr>
            <p:spPr>
              <a:xfrm rot="18900000">
                <a:off x="1234862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A03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8" name="Rectángulo 2"/>
              <p:cNvSpPr/>
              <p:nvPr userDrawn="1"/>
            </p:nvSpPr>
            <p:spPr>
              <a:xfrm rot="18900000">
                <a:off x="2142033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5529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9" name="Rectángulo 2"/>
              <p:cNvSpPr/>
              <p:nvPr userDrawn="1"/>
            </p:nvSpPr>
            <p:spPr>
              <a:xfrm rot="18900000">
                <a:off x="327690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1357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0" name="Rectángulo 2"/>
              <p:cNvSpPr/>
              <p:nvPr userDrawn="1"/>
            </p:nvSpPr>
            <p:spPr>
              <a:xfrm rot="18900000">
                <a:off x="1234861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A1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1" name="Rectángulo 2"/>
              <p:cNvSpPr/>
              <p:nvPr userDrawn="1"/>
            </p:nvSpPr>
            <p:spPr>
              <a:xfrm rot="18900000">
                <a:off x="2142032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682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82" name="Rectángulo 2"/>
            <p:cNvSpPr/>
            <p:nvPr userDrawn="1"/>
          </p:nvSpPr>
          <p:spPr>
            <a:xfrm rot="18900000">
              <a:off x="4622590" y="1588674"/>
              <a:ext cx="414233" cy="414234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281851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8938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685800" y="1245621"/>
            <a:ext cx="7772400" cy="2722134"/>
          </a:xfrm>
          <a:prstGeom prst="rect">
            <a:avLst/>
          </a:prstGeom>
        </p:spPr>
        <p:txBody>
          <a:bodyPr anchor="ctr"/>
          <a:lstStyle>
            <a:lvl1pPr>
              <a:defRPr b="1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8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90879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9055" y="2236398"/>
            <a:ext cx="4306978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29055" y="2734287"/>
            <a:ext cx="4306978" cy="1950459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B239D56D-61C7-F44C-9A8D-89AB80200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1" name="Imagen 10" descr="Marca DB positiu horitzontal.png">
            <a:extLst>
              <a:ext uri="{FF2B5EF4-FFF2-40B4-BE49-F238E27FC236}">
                <a16:creationId xmlns:a16="http://schemas.microsoft.com/office/drawing/2014/main" id="{8A12F008-EC1F-F34E-AB73-9508D10B92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1415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Rectángulo 4"/>
          <p:cNvSpPr/>
          <p:nvPr userDrawn="1"/>
        </p:nvSpPr>
        <p:spPr>
          <a:xfrm>
            <a:off x="-1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 descr="Marca DB posi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58" y="4442514"/>
            <a:ext cx="1499429" cy="496887"/>
          </a:xfrm>
          <a:prstGeom prst="rect">
            <a:avLst/>
          </a:prstGeom>
        </p:spPr>
      </p:pic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5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Gerències de l'à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6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_tradnl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sp>
        <p:nvSpPr>
          <p:cNvPr id="13" name="Marcador de texto 17">
            <a:extLst>
              <a:ext uri="{FF2B5EF4-FFF2-40B4-BE49-F238E27FC236}">
                <a16:creationId xmlns:a16="http://schemas.microsoft.com/office/drawing/2014/main" id="{AD0F47A1-5666-ED40-831B-10D55CFA22A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6158" y="1061308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Subtítol</a:t>
            </a:r>
            <a:endParaRPr lang="es-ES_tradnl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59A38867-69AA-374D-B2C2-50ABF01BC1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4404" y="4493947"/>
            <a:ext cx="2811567" cy="364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481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32816" y="3226460"/>
            <a:ext cx="1064305" cy="1853236"/>
          </a:xfrm>
          <a:prstGeom prst="rect">
            <a:avLst/>
          </a:prstGeom>
        </p:spPr>
        <p:txBody>
          <a:bodyPr anchor="b"/>
          <a:lstStyle>
            <a:lvl1pPr algn="l">
              <a:defRPr b="0">
                <a:solidFill>
                  <a:schemeClr val="tx1"/>
                </a:solidFill>
              </a:defRPr>
            </a:lvl1pPr>
          </a:lstStyle>
          <a:p>
            <a:r>
              <a:rPr lang="es-ES_tradnl"/>
              <a:t>01.</a:t>
            </a:r>
            <a:endParaRPr lang="es-ES"/>
          </a:p>
        </p:txBody>
      </p:sp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1433982"/>
          </a:xfrm>
          <a:prstGeom prst="rect">
            <a:avLst/>
          </a:prstGeom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2902433" y="1981526"/>
            <a:ext cx="6103322" cy="308685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>
              <a:buNone/>
              <a:defRPr sz="4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</a:t>
            </a:r>
            <a:r>
              <a:rPr lang="es-ES"/>
              <a:t>i</a:t>
            </a:r>
            <a:r>
              <a:rPr lang="es-ES_tradnl"/>
              <a:t>tol del capítol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4801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amb imat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3065814"/>
            <a:ext cx="4243621" cy="96089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Espai</a:t>
            </a:r>
            <a:r>
              <a:rPr lang="es-ES_tradnl" dirty="0"/>
              <a:t> editable contacte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01F8918-675C-7C4A-8BD0-0777249D6B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6798DFE-3D3E-E14E-80BB-A94102EA0D0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4404" y="4493947"/>
            <a:ext cx="2811567" cy="364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4851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Marca DB nega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506" y="2075932"/>
            <a:ext cx="1916989" cy="63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055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62086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0" y="151905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Marcador de posición de imagen 11"/>
          <p:cNvSpPr>
            <a:spLocks noGrp="1"/>
          </p:cNvSpPr>
          <p:nvPr>
            <p:ph type="pic" sz="quarter" idx="28" hasCustomPrompt="1"/>
          </p:nvPr>
        </p:nvSpPr>
        <p:spPr>
          <a:xfrm>
            <a:off x="0" y="337950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2387053" y="1732074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2223888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2387053" y="3590143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4081957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828F32F2-A8B7-0E40-9662-1DC9A3040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4" name="Imagen 13" descr="Marca DB positiu horitzontal.png">
            <a:extLst>
              <a:ext uri="{FF2B5EF4-FFF2-40B4-BE49-F238E27FC236}">
                <a16:creationId xmlns:a16="http://schemas.microsoft.com/office/drawing/2014/main" id="{EEA69B86-401C-0C46-B373-FEBC5640D0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2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63585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-6354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>
            <p:ph type="pic" sz="quarter" idx="23" hasCustomPrompt="1"/>
          </p:nvPr>
        </p:nvSpPr>
        <p:spPr>
          <a:xfrm>
            <a:off x="0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0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0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número de diapositiva 5">
            <a:extLst>
              <a:ext uri="{FF2B5EF4-FFF2-40B4-BE49-F238E27FC236}">
                <a16:creationId xmlns:a16="http://schemas.microsoft.com/office/drawing/2014/main" id="{20B87EDD-D7AF-F14F-B408-B6E5B3561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6" name="Imagen 25" descr="Marca DB positiu horitzontal.png">
            <a:extLst>
              <a:ext uri="{FF2B5EF4-FFF2-40B4-BE49-F238E27FC236}">
                <a16:creationId xmlns:a16="http://schemas.microsoft.com/office/drawing/2014/main" id="{0293BBD6-01C8-A143-80B0-27F85D2457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003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31195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462079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312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tángulo 24"/>
          <p:cNvSpPr/>
          <p:nvPr userDrawn="1"/>
        </p:nvSpPr>
        <p:spPr>
          <a:xfrm>
            <a:off x="692962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98375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 userDrawn="1">
            <p:ph type="pic" sz="quarter" idx="23" hasCustomPrompt="1"/>
          </p:nvPr>
        </p:nvSpPr>
        <p:spPr>
          <a:xfrm>
            <a:off x="3125" y="1522452"/>
            <a:ext cx="2223848" cy="177925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3124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24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8" name="Marcador de posición de imagen 11"/>
          <p:cNvSpPr>
            <a:spLocks noGrp="1"/>
          </p:cNvSpPr>
          <p:nvPr userDrawn="1">
            <p:ph type="pic" sz="quarter" idx="29" hasCustomPrompt="1"/>
          </p:nvPr>
        </p:nvSpPr>
        <p:spPr>
          <a:xfrm>
            <a:off x="4620794" y="1522452"/>
            <a:ext cx="2223849" cy="1758694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39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4626175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4626175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6929629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6929629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4" name="Marcador de posición de imagen 11"/>
          <p:cNvSpPr>
            <a:spLocks noGrp="1"/>
          </p:cNvSpPr>
          <p:nvPr userDrawn="1">
            <p:ph type="pic" sz="quarter" idx="35" hasCustomPrompt="1"/>
          </p:nvPr>
        </p:nvSpPr>
        <p:spPr>
          <a:xfrm>
            <a:off x="2321056" y="3301710"/>
            <a:ext cx="2214752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2330915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2330915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7" name="Marcador de posición de imagen 11"/>
          <p:cNvSpPr>
            <a:spLocks noGrp="1"/>
          </p:cNvSpPr>
          <p:nvPr userDrawn="1">
            <p:ph type="pic" sz="quarter" idx="38" hasCustomPrompt="1"/>
          </p:nvPr>
        </p:nvSpPr>
        <p:spPr>
          <a:xfrm>
            <a:off x="6929629" y="3301710"/>
            <a:ext cx="2223850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22A2479D-9454-814B-9465-B7BEF096E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7" name="Imagen 26" descr="Marca DB positiu horitzontal.png">
            <a:extLst>
              <a:ext uri="{FF2B5EF4-FFF2-40B4-BE49-F238E27FC236}">
                <a16:creationId xmlns:a16="http://schemas.microsoft.com/office/drawing/2014/main" id="{36D6FEEA-B678-8E42-9A02-2BD964A8D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62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4800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3048000" y="1522452"/>
            <a:ext cx="609600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7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1013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6096001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número de diapositiva 5">
            <a:extLst>
              <a:ext uri="{FF2B5EF4-FFF2-40B4-BE49-F238E27FC236}">
                <a16:creationId xmlns:a16="http://schemas.microsoft.com/office/drawing/2014/main" id="{11E15ECC-39C6-524D-B541-1A1B2FB8C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2992DF9D-9749-934B-871C-3E91876E28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267270" y="3332794"/>
            <a:ext cx="4611621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50"/>
            <a:ext cx="46116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2305810" y="3494171"/>
            <a:ext cx="4467306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2305810" y="3985985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876730" y="1519050"/>
            <a:ext cx="2267270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11"/>
          <p:cNvSpPr>
            <a:spLocks noGrp="1"/>
          </p:cNvSpPr>
          <p:nvPr>
            <p:ph type="pic" sz="quarter" idx="25" hasCustomPrompt="1"/>
          </p:nvPr>
        </p:nvSpPr>
        <p:spPr>
          <a:xfrm>
            <a:off x="4611621" y="152245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0" y="3329756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6876730" y="330793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4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112598" y="2223888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6910347" y="1732074"/>
            <a:ext cx="212890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910347" y="2223888"/>
            <a:ext cx="212890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6608169B-7F0A-9141-9E14-190244BD0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2" name="Imagen 21" descr="Marca DB positiu horitzontal.png">
            <a:extLst>
              <a:ext uri="{FF2B5EF4-FFF2-40B4-BE49-F238E27FC236}">
                <a16:creationId xmlns:a16="http://schemas.microsoft.com/office/drawing/2014/main" id="{9EAF47C8-7810-E44D-8B19-F1537EC68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4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14662" y="2162514"/>
            <a:ext cx="8229600" cy="857250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6240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11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562151" y="779907"/>
            <a:ext cx="47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7F7F7F"/>
                </a:solidFill>
                <a:latin typeface="Helvetica"/>
                <a:cs typeface="Helvetica"/>
              </a:defRPr>
            </a:lvl1pPr>
          </a:lstStyle>
          <a:p>
            <a:fld id="{C4C24C35-2B90-7D42-B591-56F974708B39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225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70" r:id="rId3"/>
    <p:sldLayoutId id="2147483694" r:id="rId4"/>
    <p:sldLayoutId id="2147483696" r:id="rId5"/>
    <p:sldLayoutId id="2147483697" r:id="rId6"/>
    <p:sldLayoutId id="2147483657" r:id="rId7"/>
    <p:sldLayoutId id="2147483695" r:id="rId8"/>
    <p:sldLayoutId id="2147483655" r:id="rId9"/>
    <p:sldLayoutId id="2147483649" r:id="rId10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pic>
        <p:nvPicPr>
          <p:cNvPr id="9" name="Imagen 8" descr="Marca DB positiu horitzontal.png">
            <a:extLst>
              <a:ext uri="{FF2B5EF4-FFF2-40B4-BE49-F238E27FC236}">
                <a16:creationId xmlns:a16="http://schemas.microsoft.com/office/drawing/2014/main" id="{D391C05D-B9D0-7040-8AD2-127F359D5470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54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19" r:id="rId10"/>
    <p:sldLayoutId id="2147483715" r:id="rId11"/>
    <p:sldLayoutId id="2147483716" r:id="rId12"/>
    <p:sldLayoutId id="2147483717" r:id="rId13"/>
    <p:sldLayoutId id="2147483718" r:id="rId14"/>
    <p:sldLayoutId id="2147483729" r:id="rId15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Formes per Copiar i Enganxar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1260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704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92283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1491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732" r:id="rId2"/>
    <p:sldLayoutId id="2147483730" r:id="rId3"/>
    <p:sldLayoutId id="2147483731" r:id="rId4"/>
    <p:sldLayoutId id="2147483676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jpg"/><Relationship Id="rId18" Type="http://schemas.openxmlformats.org/officeDocument/2006/relationships/image" Target="../media/image22.jpg"/><Relationship Id="rId26" Type="http://schemas.openxmlformats.org/officeDocument/2006/relationships/image" Target="../media/image30.png"/><Relationship Id="rId39" Type="http://schemas.openxmlformats.org/officeDocument/2006/relationships/image" Target="../media/image43.png"/><Relationship Id="rId21" Type="http://schemas.openxmlformats.org/officeDocument/2006/relationships/image" Target="../media/image25.png"/><Relationship Id="rId34" Type="http://schemas.openxmlformats.org/officeDocument/2006/relationships/image" Target="../media/image38.png"/><Relationship Id="rId42" Type="http://schemas.openxmlformats.org/officeDocument/2006/relationships/image" Target="../media/image46.png"/><Relationship Id="rId47" Type="http://schemas.openxmlformats.org/officeDocument/2006/relationships/image" Target="../media/image51.png"/><Relationship Id="rId50" Type="http://schemas.openxmlformats.org/officeDocument/2006/relationships/image" Target="../media/image54.png"/><Relationship Id="rId55" Type="http://schemas.openxmlformats.org/officeDocument/2006/relationships/image" Target="../media/image59.png"/><Relationship Id="rId7" Type="http://schemas.openxmlformats.org/officeDocument/2006/relationships/image" Target="../media/image11.jpg"/><Relationship Id="rId12" Type="http://schemas.openxmlformats.org/officeDocument/2006/relationships/image" Target="../media/image16.jpg"/><Relationship Id="rId17" Type="http://schemas.openxmlformats.org/officeDocument/2006/relationships/image" Target="../media/image21.jpg"/><Relationship Id="rId25" Type="http://schemas.openxmlformats.org/officeDocument/2006/relationships/image" Target="../media/image29.png"/><Relationship Id="rId33" Type="http://schemas.openxmlformats.org/officeDocument/2006/relationships/image" Target="../media/image37.png"/><Relationship Id="rId38" Type="http://schemas.openxmlformats.org/officeDocument/2006/relationships/image" Target="../media/image42.png"/><Relationship Id="rId46" Type="http://schemas.openxmlformats.org/officeDocument/2006/relationships/image" Target="../media/image50.png"/><Relationship Id="rId2" Type="http://schemas.openxmlformats.org/officeDocument/2006/relationships/image" Target="../media/image6.jpg"/><Relationship Id="rId16" Type="http://schemas.openxmlformats.org/officeDocument/2006/relationships/image" Target="../media/image20.jpg"/><Relationship Id="rId20" Type="http://schemas.openxmlformats.org/officeDocument/2006/relationships/image" Target="../media/image24.png"/><Relationship Id="rId29" Type="http://schemas.openxmlformats.org/officeDocument/2006/relationships/image" Target="../media/image33.png"/><Relationship Id="rId41" Type="http://schemas.openxmlformats.org/officeDocument/2006/relationships/image" Target="../media/image45.png"/><Relationship Id="rId54" Type="http://schemas.openxmlformats.org/officeDocument/2006/relationships/image" Target="../media/image58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24" Type="http://schemas.openxmlformats.org/officeDocument/2006/relationships/image" Target="../media/image28.png"/><Relationship Id="rId32" Type="http://schemas.openxmlformats.org/officeDocument/2006/relationships/image" Target="../media/image36.png"/><Relationship Id="rId37" Type="http://schemas.openxmlformats.org/officeDocument/2006/relationships/image" Target="../media/image41.png"/><Relationship Id="rId40" Type="http://schemas.openxmlformats.org/officeDocument/2006/relationships/image" Target="../media/image44.png"/><Relationship Id="rId45" Type="http://schemas.openxmlformats.org/officeDocument/2006/relationships/image" Target="../media/image49.png"/><Relationship Id="rId53" Type="http://schemas.openxmlformats.org/officeDocument/2006/relationships/image" Target="../media/image57.png"/><Relationship Id="rId5" Type="http://schemas.openxmlformats.org/officeDocument/2006/relationships/image" Target="../media/image9.jpg"/><Relationship Id="rId15" Type="http://schemas.openxmlformats.org/officeDocument/2006/relationships/image" Target="../media/image19.jpg"/><Relationship Id="rId23" Type="http://schemas.openxmlformats.org/officeDocument/2006/relationships/image" Target="../media/image27.png"/><Relationship Id="rId28" Type="http://schemas.openxmlformats.org/officeDocument/2006/relationships/image" Target="../media/image32.png"/><Relationship Id="rId36" Type="http://schemas.openxmlformats.org/officeDocument/2006/relationships/image" Target="../media/image40.png"/><Relationship Id="rId49" Type="http://schemas.openxmlformats.org/officeDocument/2006/relationships/image" Target="../media/image53.png"/><Relationship Id="rId10" Type="http://schemas.openxmlformats.org/officeDocument/2006/relationships/image" Target="../media/image14.jpg"/><Relationship Id="rId19" Type="http://schemas.openxmlformats.org/officeDocument/2006/relationships/image" Target="../media/image23.jpg"/><Relationship Id="rId31" Type="http://schemas.openxmlformats.org/officeDocument/2006/relationships/image" Target="../media/image35.png"/><Relationship Id="rId44" Type="http://schemas.openxmlformats.org/officeDocument/2006/relationships/image" Target="../media/image48.png"/><Relationship Id="rId52" Type="http://schemas.openxmlformats.org/officeDocument/2006/relationships/image" Target="../media/image56.png"/><Relationship Id="rId4" Type="http://schemas.openxmlformats.org/officeDocument/2006/relationships/image" Target="../media/image8.jpg"/><Relationship Id="rId9" Type="http://schemas.openxmlformats.org/officeDocument/2006/relationships/image" Target="../media/image13.jpg"/><Relationship Id="rId14" Type="http://schemas.openxmlformats.org/officeDocument/2006/relationships/image" Target="../media/image18.jpg"/><Relationship Id="rId22" Type="http://schemas.openxmlformats.org/officeDocument/2006/relationships/image" Target="../media/image26.png"/><Relationship Id="rId27" Type="http://schemas.openxmlformats.org/officeDocument/2006/relationships/image" Target="../media/image31.png"/><Relationship Id="rId30" Type="http://schemas.openxmlformats.org/officeDocument/2006/relationships/image" Target="../media/image34.png"/><Relationship Id="rId35" Type="http://schemas.openxmlformats.org/officeDocument/2006/relationships/image" Target="../media/image39.png"/><Relationship Id="rId43" Type="http://schemas.openxmlformats.org/officeDocument/2006/relationships/image" Target="../media/image47.png"/><Relationship Id="rId48" Type="http://schemas.openxmlformats.org/officeDocument/2006/relationships/image" Target="../media/image52.png"/><Relationship Id="rId8" Type="http://schemas.openxmlformats.org/officeDocument/2006/relationships/image" Target="../media/image12.jpg"/><Relationship Id="rId51" Type="http://schemas.openxmlformats.org/officeDocument/2006/relationships/image" Target="../media/image55.png"/><Relationship Id="rId3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C377DDDC-B4EF-1C41-BF11-CFEA3A1AFF81}"/>
              </a:ext>
            </a:extLst>
          </p:cNvPr>
          <p:cNvSpPr txBox="1">
            <a:spLocks/>
          </p:cNvSpPr>
          <p:nvPr/>
        </p:nvSpPr>
        <p:spPr>
          <a:xfrm>
            <a:off x="157489" y="199294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3200" b="0" dirty="0" err="1"/>
              <a:t>Àrea</a:t>
            </a:r>
            <a:r>
              <a:rPr lang="es-ES_tradnl" sz="3200" b="0" dirty="0"/>
              <a:t> de </a:t>
            </a:r>
            <a:r>
              <a:rPr lang="es-ES_tradnl" sz="3200" b="0" dirty="0" err="1"/>
              <a:t>Desenvolupament</a:t>
            </a:r>
            <a:r>
              <a:rPr lang="es-ES_tradnl" sz="3200" b="0" dirty="0"/>
              <a:t> </a:t>
            </a:r>
            <a:r>
              <a:rPr lang="es-ES_tradnl" sz="3200" b="0" dirty="0" err="1"/>
              <a:t>Econòmic</a:t>
            </a:r>
            <a:r>
              <a:rPr lang="es-ES_tradnl" sz="3200" b="0" dirty="0"/>
              <a:t>, </a:t>
            </a:r>
            <a:r>
              <a:rPr lang="es-ES_tradnl" sz="3200" b="0" dirty="0" err="1"/>
              <a:t>Turisme</a:t>
            </a:r>
            <a:r>
              <a:rPr lang="es-ES_tradnl" sz="3200" b="0" dirty="0"/>
              <a:t> </a:t>
            </a:r>
            <a:br>
              <a:rPr lang="es-ES_tradnl" sz="3200" b="0" dirty="0"/>
            </a:br>
            <a:r>
              <a:rPr lang="es-ES_tradnl" sz="3200" b="0" dirty="0"/>
              <a:t>i </a:t>
            </a:r>
            <a:r>
              <a:rPr lang="es-ES_tradnl" sz="3200" b="0" dirty="0" err="1"/>
              <a:t>Comerç</a:t>
            </a:r>
            <a:endParaRPr lang="es-ES" sz="3200" b="0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3C2DEE1-53C8-0043-896C-CED461D4C3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1" name="Marcador de posición de imagen 12">
            <a:extLst>
              <a:ext uri="{FF2B5EF4-FFF2-40B4-BE49-F238E27FC236}">
                <a16:creationId xmlns:a16="http://schemas.microsoft.com/office/drawing/2014/main" id="{79BB868B-A701-B744-9402-8409DF1D69A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83" r="483"/>
          <a:stretch>
            <a:fillRect/>
          </a:stretch>
        </p:blipFill>
        <p:spPr>
          <a:xfrm>
            <a:off x="4572000" y="0"/>
            <a:ext cx="4574126" cy="51435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8873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posición de imagen 10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2" name="Marcador de texto 11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posición de imagen 13"/>
          <p:cNvSpPr>
            <a:spLocks noGrp="1"/>
          </p:cNvSpPr>
          <p:nvPr>
            <p:ph type="pic" sz="quarter" idx="38"/>
          </p:nvPr>
        </p:nvSpPr>
        <p:spPr/>
      </p:sp>
    </p:spTree>
    <p:extLst>
      <p:ext uri="{BB962C8B-B14F-4D97-AF65-F5344CB8AC3E}">
        <p14:creationId xmlns:p14="http://schemas.microsoft.com/office/powerpoint/2010/main" val="2140448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posición de imagen 6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1927370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7" name="Marcador de posición de imagen 6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4396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>
                <a:solidFill>
                  <a:schemeClr val="tx1"/>
                </a:solidFill>
              </a:rPr>
              <a:t>Frase o cita que es </a:t>
            </a:r>
            <a:r>
              <a:rPr lang="es-ES" dirty="0" err="1">
                <a:solidFill>
                  <a:schemeClr val="tx1"/>
                </a:solidFill>
              </a:rPr>
              <a:t>vulgui</a:t>
            </a:r>
            <a:r>
              <a:rPr lang="es-ES" dirty="0">
                <a:solidFill>
                  <a:schemeClr val="tx1"/>
                </a:solidFill>
              </a:rPr>
              <a:t> destacar </a:t>
            </a:r>
            <a:r>
              <a:rPr lang="es-ES" dirty="0" err="1">
                <a:solidFill>
                  <a:schemeClr val="tx1"/>
                </a:solidFill>
              </a:rPr>
              <a:t>com</a:t>
            </a:r>
            <a:r>
              <a:rPr lang="es-ES" dirty="0">
                <a:solidFill>
                  <a:schemeClr val="tx1"/>
                </a:solidFill>
              </a:rPr>
              <a:t> a </a:t>
            </a:r>
            <a:r>
              <a:rPr lang="es-ES" dirty="0" err="1">
                <a:solidFill>
                  <a:schemeClr val="tx1"/>
                </a:solidFill>
              </a:rPr>
              <a:t>missatge</a:t>
            </a:r>
            <a:r>
              <a:rPr lang="es-ES" dirty="0">
                <a:solidFill>
                  <a:schemeClr val="tx1"/>
                </a:solidFill>
              </a:rPr>
              <a:t> de la </a:t>
            </a:r>
            <a:r>
              <a:rPr lang="es-ES" dirty="0" err="1">
                <a:solidFill>
                  <a:schemeClr val="tx1"/>
                </a:solidFill>
              </a:rPr>
              <a:t>presentació</a:t>
            </a:r>
            <a:r>
              <a:rPr lang="es-ES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56621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4294967295"/>
          </p:nvPr>
        </p:nvSpPr>
        <p:spPr>
          <a:xfrm>
            <a:off x="0" y="0"/>
            <a:ext cx="9144000" cy="5143500"/>
          </a:xfrm>
        </p:spPr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9681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110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sense fotos, amb colors corporatius.</a:t>
            </a:r>
          </a:p>
        </p:txBody>
      </p:sp>
    </p:spTree>
    <p:extLst>
      <p:ext uri="{BB962C8B-B14F-4D97-AF65-F5344CB8AC3E}">
        <p14:creationId xmlns:p14="http://schemas.microsoft.com/office/powerpoint/2010/main" val="4093837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162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866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3803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35E42AF-4C95-754E-AB7A-E6713B0E5FD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/>
          </a:bodyPr>
          <a:lstStyle/>
          <a:p>
            <a:endParaRPr lang="es-ES" sz="3400" b="0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32D41B0-80C7-A54B-A508-2D14644C73F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6BBD80-A52F-9F41-BDD6-F4CA685AD63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endParaRPr lang="es-ES" sz="2800" dirty="0"/>
          </a:p>
        </p:txBody>
      </p:sp>
      <p:pic>
        <p:nvPicPr>
          <p:cNvPr id="21" name="Marcador de posición de imagen 20">
            <a:extLst>
              <a:ext uri="{FF2B5EF4-FFF2-40B4-BE49-F238E27FC236}">
                <a16:creationId xmlns:a16="http://schemas.microsoft.com/office/drawing/2014/main" id="{F5D2DBE2-E540-B741-9F17-E59F69EF8D7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483" r="4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509051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9761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10384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871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2391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16350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76421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3029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Gràfics</a:t>
            </a:r>
          </a:p>
        </p:txBody>
      </p:sp>
    </p:spTree>
    <p:extLst>
      <p:ext uri="{BB962C8B-B14F-4D97-AF65-F5344CB8AC3E}">
        <p14:creationId xmlns:p14="http://schemas.microsoft.com/office/powerpoint/2010/main" val="3658599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340622267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84807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878635119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7609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6D936E-FCCE-4B42-8276-F5FD136A76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F15E04D-39F0-034C-BB44-6767E08927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C2FBA63-42E4-B246-AB7E-7A067713D0A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23118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597936409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55254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1289465982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94959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553DDA4-C461-5F4E-9263-46EB7AC5F20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56158" y="2751151"/>
            <a:ext cx="4243621" cy="1275555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4" name="Marcador de posición de imagen 3">
            <a:extLst>
              <a:ext uri="{FF2B5EF4-FFF2-40B4-BE49-F238E27FC236}">
                <a16:creationId xmlns:a16="http://schemas.microsoft.com/office/drawing/2014/main" id="{4F3DF18C-D13C-8048-BFAB-1C5EFBFAFA8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483" r="483"/>
          <a:stretch>
            <a:fillRect/>
          </a:stretch>
        </p:blipFill>
        <p:spPr/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51AAE9E8-CC1A-A64B-9985-7C6C22448374}"/>
              </a:ext>
            </a:extLst>
          </p:cNvPr>
          <p:cNvSpPr txBox="1"/>
          <p:nvPr/>
        </p:nvSpPr>
        <p:spPr>
          <a:xfrm rot="16200000">
            <a:off x="8013759" y="3860548"/>
            <a:ext cx="200172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© iStock / </a:t>
            </a:r>
            <a:r>
              <a:rPr lang="en-GB" sz="600" dirty="0" err="1"/>
              <a:t>xavierarnau</a:t>
            </a:r>
            <a:endParaRPr lang="en-ES" sz="600" dirty="0"/>
          </a:p>
        </p:txBody>
      </p:sp>
    </p:spTree>
    <p:extLst>
      <p:ext uri="{BB962C8B-B14F-4D97-AF65-F5344CB8AC3E}">
        <p14:creationId xmlns:p14="http://schemas.microsoft.com/office/powerpoint/2010/main" val="28219893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Formes per copiar </a:t>
            </a:r>
            <a:br>
              <a:rPr lang="es-ES"/>
            </a:br>
            <a:r>
              <a:rPr lang="es-ES"/>
              <a:t>i enganxar</a:t>
            </a:r>
          </a:p>
        </p:txBody>
      </p:sp>
    </p:spTree>
    <p:extLst>
      <p:ext uri="{BB962C8B-B14F-4D97-AF65-F5344CB8AC3E}">
        <p14:creationId xmlns:p14="http://schemas.microsoft.com/office/powerpoint/2010/main" val="19281279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30" name="Título 1"/>
          <p:cNvSpPr txBox="1">
            <a:spLocks/>
          </p:cNvSpPr>
          <p:nvPr/>
        </p:nvSpPr>
        <p:spPr>
          <a:xfrm>
            <a:off x="129055" y="205979"/>
            <a:ext cx="8229600" cy="4442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Colors corporatius per copiar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389ADB50-C339-9641-9CFC-CBBBC9EED9F5}"/>
              </a:ext>
            </a:extLst>
          </p:cNvPr>
          <p:cNvSpPr/>
          <p:nvPr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05848CC8-EC0B-D348-8CD8-DE7D43D8C85D}"/>
              </a:ext>
            </a:extLst>
          </p:cNvPr>
          <p:cNvSpPr txBox="1"/>
          <p:nvPr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</p:spTree>
    <p:extLst>
      <p:ext uri="{BB962C8B-B14F-4D97-AF65-F5344CB8AC3E}">
        <p14:creationId xmlns:p14="http://schemas.microsoft.com/office/powerpoint/2010/main" val="35710570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es-ES"/>
              <a:t>Formes per copiar i enganxar</a:t>
            </a:r>
          </a:p>
        </p:txBody>
      </p:sp>
      <p:sp>
        <p:nvSpPr>
          <p:cNvPr id="4" name="Rectángulo 3"/>
          <p:cNvSpPr/>
          <p:nvPr userDrawn="1"/>
        </p:nvSpPr>
        <p:spPr>
          <a:xfrm>
            <a:off x="129055" y="2475308"/>
            <a:ext cx="624576" cy="62761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129055" y="3145004"/>
            <a:ext cx="624576" cy="62761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 userDrawn="1"/>
        </p:nvSpPr>
        <p:spPr>
          <a:xfrm>
            <a:off x="129055" y="3814701"/>
            <a:ext cx="624576" cy="627616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 userDrawn="1"/>
        </p:nvSpPr>
        <p:spPr>
          <a:xfrm>
            <a:off x="129055" y="4484398"/>
            <a:ext cx="624576" cy="627616"/>
          </a:xfrm>
          <a:prstGeom prst="rect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811308" y="2475308"/>
            <a:ext cx="624577" cy="62761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811308" y="3145004"/>
            <a:ext cx="624577" cy="62761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811308" y="3814701"/>
            <a:ext cx="624577" cy="627616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811308" y="4484398"/>
            <a:ext cx="624577" cy="627616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1490214" y="2475308"/>
            <a:ext cx="624577" cy="62761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1490214" y="3145004"/>
            <a:ext cx="624577" cy="627616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1490214" y="3814701"/>
            <a:ext cx="624577" cy="627616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1490214" y="4484398"/>
            <a:ext cx="624577" cy="627616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1490214" y="1795791"/>
            <a:ext cx="624577" cy="627616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 flipH="1">
            <a:off x="4649114" y="4484228"/>
            <a:ext cx="624576" cy="624576"/>
          </a:xfrm>
          <a:prstGeom prst="ellipse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Elipse 18"/>
          <p:cNvSpPr/>
          <p:nvPr userDrawn="1"/>
        </p:nvSpPr>
        <p:spPr>
          <a:xfrm flipH="1">
            <a:off x="4649114" y="3817741"/>
            <a:ext cx="624576" cy="624576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Elipse 19"/>
          <p:cNvSpPr/>
          <p:nvPr userDrawn="1"/>
        </p:nvSpPr>
        <p:spPr>
          <a:xfrm flipH="1">
            <a:off x="4649114" y="3148044"/>
            <a:ext cx="624576" cy="62457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 flipH="1">
            <a:off x="4649114" y="2475308"/>
            <a:ext cx="624576" cy="62457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Elipse 21"/>
          <p:cNvSpPr/>
          <p:nvPr userDrawn="1"/>
        </p:nvSpPr>
        <p:spPr>
          <a:xfrm flipH="1">
            <a:off x="5331368" y="4484228"/>
            <a:ext cx="624576" cy="624576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Elipse 22"/>
          <p:cNvSpPr/>
          <p:nvPr userDrawn="1"/>
        </p:nvSpPr>
        <p:spPr>
          <a:xfrm flipH="1">
            <a:off x="5331368" y="3817741"/>
            <a:ext cx="624576" cy="624576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Elipse 23"/>
          <p:cNvSpPr/>
          <p:nvPr userDrawn="1"/>
        </p:nvSpPr>
        <p:spPr>
          <a:xfrm flipH="1">
            <a:off x="5331368" y="3148044"/>
            <a:ext cx="624576" cy="624576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Elipse 24"/>
          <p:cNvSpPr/>
          <p:nvPr userDrawn="1"/>
        </p:nvSpPr>
        <p:spPr>
          <a:xfrm flipH="1">
            <a:off x="5331368" y="2475308"/>
            <a:ext cx="624576" cy="62457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Elipse 25"/>
          <p:cNvSpPr/>
          <p:nvPr userDrawn="1"/>
        </p:nvSpPr>
        <p:spPr>
          <a:xfrm flipH="1">
            <a:off x="6019087" y="4484228"/>
            <a:ext cx="624576" cy="62457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 flipH="1">
            <a:off x="6019087" y="3817741"/>
            <a:ext cx="624576" cy="62457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 flipH="1">
            <a:off x="6019087" y="3148044"/>
            <a:ext cx="624576" cy="624576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Elipse 28"/>
          <p:cNvSpPr/>
          <p:nvPr userDrawn="1"/>
        </p:nvSpPr>
        <p:spPr>
          <a:xfrm flipH="1">
            <a:off x="6019087" y="2475308"/>
            <a:ext cx="624576" cy="62457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Elipse 29"/>
          <p:cNvSpPr/>
          <p:nvPr userDrawn="1"/>
        </p:nvSpPr>
        <p:spPr>
          <a:xfrm flipH="1">
            <a:off x="6010273" y="1787303"/>
            <a:ext cx="624576" cy="624576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Estrella de 5 puntas 31"/>
          <p:cNvSpPr/>
          <p:nvPr userDrawn="1"/>
        </p:nvSpPr>
        <p:spPr>
          <a:xfrm>
            <a:off x="6914302" y="2475307"/>
            <a:ext cx="616943" cy="616943"/>
          </a:xfrm>
          <a:prstGeom prst="star5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Estrella de 5 puntas 32"/>
          <p:cNvSpPr/>
          <p:nvPr userDrawn="1"/>
        </p:nvSpPr>
        <p:spPr>
          <a:xfrm>
            <a:off x="7628194" y="2475307"/>
            <a:ext cx="616943" cy="616943"/>
          </a:xfrm>
          <a:prstGeom prst="star5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Estrella de 5 puntas 33"/>
          <p:cNvSpPr/>
          <p:nvPr userDrawn="1"/>
        </p:nvSpPr>
        <p:spPr>
          <a:xfrm>
            <a:off x="8306832" y="2475307"/>
            <a:ext cx="616943" cy="616943"/>
          </a:xfrm>
          <a:prstGeom prst="star5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Estrella de 5 puntas 34"/>
          <p:cNvSpPr/>
          <p:nvPr userDrawn="1"/>
        </p:nvSpPr>
        <p:spPr>
          <a:xfrm>
            <a:off x="6914302" y="3155676"/>
            <a:ext cx="616943" cy="616943"/>
          </a:xfrm>
          <a:prstGeom prst="star5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Estrella de 5 puntas 35"/>
          <p:cNvSpPr/>
          <p:nvPr userDrawn="1"/>
        </p:nvSpPr>
        <p:spPr>
          <a:xfrm>
            <a:off x="7628194" y="3155676"/>
            <a:ext cx="616943" cy="616943"/>
          </a:xfrm>
          <a:prstGeom prst="star5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Estrella de 5 puntas 36"/>
          <p:cNvSpPr/>
          <p:nvPr userDrawn="1"/>
        </p:nvSpPr>
        <p:spPr>
          <a:xfrm>
            <a:off x="8306832" y="3155676"/>
            <a:ext cx="616943" cy="616943"/>
          </a:xfrm>
          <a:prstGeom prst="star5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Estrella de 5 puntas 37"/>
          <p:cNvSpPr/>
          <p:nvPr userDrawn="1"/>
        </p:nvSpPr>
        <p:spPr>
          <a:xfrm>
            <a:off x="6914302" y="3825373"/>
            <a:ext cx="616943" cy="616943"/>
          </a:xfrm>
          <a:prstGeom prst="star5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Estrella de 5 puntas 38"/>
          <p:cNvSpPr/>
          <p:nvPr userDrawn="1"/>
        </p:nvSpPr>
        <p:spPr>
          <a:xfrm>
            <a:off x="7628194" y="3825373"/>
            <a:ext cx="616943" cy="616943"/>
          </a:xfrm>
          <a:prstGeom prst="star5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Estrella de 5 puntas 39"/>
          <p:cNvSpPr/>
          <p:nvPr userDrawn="1"/>
        </p:nvSpPr>
        <p:spPr>
          <a:xfrm>
            <a:off x="8306832" y="3825373"/>
            <a:ext cx="616943" cy="616943"/>
          </a:xfrm>
          <a:prstGeom prst="star5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Estrella de 5 puntas 40"/>
          <p:cNvSpPr/>
          <p:nvPr userDrawn="1"/>
        </p:nvSpPr>
        <p:spPr>
          <a:xfrm>
            <a:off x="6914302" y="4442317"/>
            <a:ext cx="616943" cy="616943"/>
          </a:xfrm>
          <a:prstGeom prst="star5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Estrella de 5 puntas 41"/>
          <p:cNvSpPr/>
          <p:nvPr userDrawn="1"/>
        </p:nvSpPr>
        <p:spPr>
          <a:xfrm>
            <a:off x="7628194" y="4442317"/>
            <a:ext cx="616943" cy="616943"/>
          </a:xfrm>
          <a:prstGeom prst="star5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Estrella de 5 puntas 42"/>
          <p:cNvSpPr/>
          <p:nvPr userDrawn="1"/>
        </p:nvSpPr>
        <p:spPr>
          <a:xfrm>
            <a:off x="8306832" y="4442317"/>
            <a:ext cx="616943" cy="616943"/>
          </a:xfrm>
          <a:prstGeom prst="star5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Estrella de 5 puntas 43"/>
          <p:cNvSpPr/>
          <p:nvPr userDrawn="1"/>
        </p:nvSpPr>
        <p:spPr>
          <a:xfrm>
            <a:off x="8306832" y="1806463"/>
            <a:ext cx="616943" cy="616943"/>
          </a:xfrm>
          <a:prstGeom prst="star5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2"/>
          <p:cNvSpPr/>
          <p:nvPr userDrawn="1"/>
        </p:nvSpPr>
        <p:spPr>
          <a:xfrm rot="18900000">
            <a:off x="2347555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2"/>
          <p:cNvSpPr/>
          <p:nvPr userDrawn="1"/>
        </p:nvSpPr>
        <p:spPr>
          <a:xfrm rot="18900000">
            <a:off x="3134497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2"/>
          <p:cNvSpPr/>
          <p:nvPr userDrawn="1"/>
        </p:nvSpPr>
        <p:spPr>
          <a:xfrm rot="18900000">
            <a:off x="3921439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2"/>
          <p:cNvSpPr/>
          <p:nvPr userDrawn="1"/>
        </p:nvSpPr>
        <p:spPr>
          <a:xfrm rot="18900000">
            <a:off x="2347555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2"/>
          <p:cNvSpPr/>
          <p:nvPr userDrawn="1"/>
        </p:nvSpPr>
        <p:spPr>
          <a:xfrm rot="18900000">
            <a:off x="3134497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2"/>
          <p:cNvSpPr/>
          <p:nvPr userDrawn="1"/>
        </p:nvSpPr>
        <p:spPr>
          <a:xfrm rot="18900000">
            <a:off x="3921439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2"/>
          <p:cNvSpPr/>
          <p:nvPr userDrawn="1"/>
        </p:nvSpPr>
        <p:spPr>
          <a:xfrm rot="18900000">
            <a:off x="2347554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2"/>
          <p:cNvSpPr/>
          <p:nvPr userDrawn="1"/>
        </p:nvSpPr>
        <p:spPr>
          <a:xfrm rot="18900000">
            <a:off x="3134496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2"/>
          <p:cNvSpPr/>
          <p:nvPr userDrawn="1"/>
        </p:nvSpPr>
        <p:spPr>
          <a:xfrm rot="18900000">
            <a:off x="3921439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2"/>
          <p:cNvSpPr/>
          <p:nvPr userDrawn="1"/>
        </p:nvSpPr>
        <p:spPr>
          <a:xfrm rot="18900000">
            <a:off x="2347553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Rectángulo 2"/>
          <p:cNvSpPr/>
          <p:nvPr userDrawn="1"/>
        </p:nvSpPr>
        <p:spPr>
          <a:xfrm rot="18900000">
            <a:off x="3134495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Rectángulo 2"/>
          <p:cNvSpPr/>
          <p:nvPr userDrawn="1"/>
        </p:nvSpPr>
        <p:spPr>
          <a:xfrm rot="18900000">
            <a:off x="3921438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2"/>
          <p:cNvSpPr/>
          <p:nvPr userDrawn="1"/>
        </p:nvSpPr>
        <p:spPr>
          <a:xfrm rot="18900000">
            <a:off x="3921437" y="1797338"/>
            <a:ext cx="414233" cy="414234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02543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ca-ES" dirty="0"/>
              <a:t>Imatges ODS </a:t>
            </a:r>
            <a:r>
              <a:rPr lang="es-ES" dirty="0"/>
              <a:t>per copiar i </a:t>
            </a:r>
            <a:r>
              <a:rPr lang="es-ES" dirty="0" err="1"/>
              <a:t>enganxar</a:t>
            </a:r>
            <a:r>
              <a:rPr lang="es-ES" dirty="0"/>
              <a:t> 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1B23F8E1-CDAF-7843-B906-953184DEF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860" y="4310802"/>
            <a:ext cx="600888" cy="600888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382FFF9F-C324-3A45-B7A4-1264E787B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46" y="1570173"/>
            <a:ext cx="602842" cy="602842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BA32B7DA-4736-EE42-92EC-39321EB74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527" y="1570173"/>
            <a:ext cx="602842" cy="602842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67590F70-5CB8-5947-8B50-EA3E2E5013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5075" y="1570173"/>
            <a:ext cx="602842" cy="602842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B8E9D892-55CE-2C4E-B02F-7E501F7646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9457" y="1570173"/>
            <a:ext cx="602842" cy="602842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AEB38540-CDD4-6C4C-9FC7-CD509BF421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146" y="2263287"/>
            <a:ext cx="602842" cy="602842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510BA14B-6C36-D146-BE75-3BA3977FB6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6527" y="2263287"/>
            <a:ext cx="602842" cy="602842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B6CAA24B-7D76-4E43-8F89-30DA477895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05075" y="2263287"/>
            <a:ext cx="602842" cy="602842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997F2598-076D-AC41-B522-79FAFF64CDF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99457" y="2263287"/>
            <a:ext cx="602842" cy="602842"/>
          </a:xfrm>
          <a:prstGeom prst="rect">
            <a:avLst/>
          </a:prstGeom>
        </p:spPr>
      </p:pic>
      <p:pic>
        <p:nvPicPr>
          <p:cNvPr id="74" name="Imagen 73">
            <a:extLst>
              <a:ext uri="{FF2B5EF4-FFF2-40B4-BE49-F238E27FC236}">
                <a16:creationId xmlns:a16="http://schemas.microsoft.com/office/drawing/2014/main" id="{E8B60413-7A37-354C-9304-55E5A21126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0719" y="2942771"/>
            <a:ext cx="602842" cy="602842"/>
          </a:xfrm>
          <a:prstGeom prst="rect">
            <a:avLst/>
          </a:prstGeom>
        </p:spPr>
      </p:pic>
      <p:pic>
        <p:nvPicPr>
          <p:cNvPr id="76" name="Imagen 75">
            <a:extLst>
              <a:ext uri="{FF2B5EF4-FFF2-40B4-BE49-F238E27FC236}">
                <a16:creationId xmlns:a16="http://schemas.microsoft.com/office/drawing/2014/main" id="{0401F2BC-7609-AF4B-85F6-C59995F7A7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3860" y="2942771"/>
            <a:ext cx="605509" cy="602842"/>
          </a:xfrm>
          <a:prstGeom prst="rect">
            <a:avLst/>
          </a:prstGeom>
        </p:spPr>
      </p:pic>
      <p:pic>
        <p:nvPicPr>
          <p:cNvPr id="78" name="Imagen 77">
            <a:extLst>
              <a:ext uri="{FF2B5EF4-FFF2-40B4-BE49-F238E27FC236}">
                <a16:creationId xmlns:a16="http://schemas.microsoft.com/office/drawing/2014/main" id="{2E012FD4-2ACB-394E-BD58-87D4E12072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05075" y="2942771"/>
            <a:ext cx="602842" cy="602842"/>
          </a:xfrm>
          <a:prstGeom prst="rect">
            <a:avLst/>
          </a:prstGeom>
        </p:spPr>
      </p:pic>
      <p:pic>
        <p:nvPicPr>
          <p:cNvPr id="80" name="Imagen 79">
            <a:extLst>
              <a:ext uri="{FF2B5EF4-FFF2-40B4-BE49-F238E27FC236}">
                <a16:creationId xmlns:a16="http://schemas.microsoft.com/office/drawing/2014/main" id="{89A537E7-82B3-1340-BF31-17D3A62ADA3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9457" y="2942771"/>
            <a:ext cx="602842" cy="602842"/>
          </a:xfrm>
          <a:prstGeom prst="rect">
            <a:avLst/>
          </a:prstGeom>
        </p:spPr>
      </p:pic>
      <p:pic>
        <p:nvPicPr>
          <p:cNvPr id="82" name="Imagen 81">
            <a:extLst>
              <a:ext uri="{FF2B5EF4-FFF2-40B4-BE49-F238E27FC236}">
                <a16:creationId xmlns:a16="http://schemas.microsoft.com/office/drawing/2014/main" id="{A27D96CF-97A1-024A-93EB-B3793689F73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0719" y="3622255"/>
            <a:ext cx="602842" cy="602842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7D4877B2-A23A-E544-8AE1-A6C97AA7FCF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06527" y="3622255"/>
            <a:ext cx="602842" cy="602842"/>
          </a:xfrm>
          <a:prstGeom prst="rect">
            <a:avLst/>
          </a:prstGeom>
        </p:spPr>
      </p:pic>
      <p:pic>
        <p:nvPicPr>
          <p:cNvPr id="86" name="Imagen 85">
            <a:extLst>
              <a:ext uri="{FF2B5EF4-FFF2-40B4-BE49-F238E27FC236}">
                <a16:creationId xmlns:a16="http://schemas.microsoft.com/office/drawing/2014/main" id="{4A5648BB-CAFC-0E41-BDEF-418C7146068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605075" y="3622255"/>
            <a:ext cx="602842" cy="602842"/>
          </a:xfrm>
          <a:prstGeom prst="rect">
            <a:avLst/>
          </a:prstGeom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17A741C5-C584-0D42-927B-2C80FD115F0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299457" y="3622255"/>
            <a:ext cx="602842" cy="602842"/>
          </a:xfrm>
          <a:prstGeom prst="rect">
            <a:avLst/>
          </a:prstGeom>
        </p:spPr>
      </p:pic>
      <p:pic>
        <p:nvPicPr>
          <p:cNvPr id="90" name="Imagen 89">
            <a:extLst>
              <a:ext uri="{FF2B5EF4-FFF2-40B4-BE49-F238E27FC236}">
                <a16:creationId xmlns:a16="http://schemas.microsoft.com/office/drawing/2014/main" id="{607F5D24-908A-684C-8922-CD36814F49D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10350" y="4301739"/>
            <a:ext cx="603211" cy="603211"/>
          </a:xfrm>
          <a:prstGeom prst="rect">
            <a:avLst/>
          </a:prstGeom>
        </p:spPr>
      </p:pic>
      <p:sp>
        <p:nvSpPr>
          <p:cNvPr id="128" name="Título 1">
            <a:extLst>
              <a:ext uri="{FF2B5EF4-FFF2-40B4-BE49-F238E27FC236}">
                <a16:creationId xmlns:a16="http://schemas.microsoft.com/office/drawing/2014/main" id="{8E1F7BD0-896E-084B-BA05-B87CAE996BCB}"/>
              </a:ext>
            </a:extLst>
          </p:cNvPr>
          <p:cNvSpPr txBox="1">
            <a:spLocks/>
          </p:cNvSpPr>
          <p:nvPr/>
        </p:nvSpPr>
        <p:spPr>
          <a:xfrm>
            <a:off x="151358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Català</a:t>
            </a:r>
            <a:endParaRPr lang="es-ES" sz="1200" dirty="0"/>
          </a:p>
        </p:txBody>
      </p:sp>
      <p:pic>
        <p:nvPicPr>
          <p:cNvPr id="130" name="Imagen 129">
            <a:extLst>
              <a:ext uri="{FF2B5EF4-FFF2-40B4-BE49-F238E27FC236}">
                <a16:creationId xmlns:a16="http://schemas.microsoft.com/office/drawing/2014/main" id="{5BEC221F-5DEA-7C4D-951D-9CF008851C0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195239" y="1569804"/>
            <a:ext cx="603211" cy="603211"/>
          </a:xfrm>
          <a:prstGeom prst="rect">
            <a:avLst/>
          </a:prstGeom>
        </p:spPr>
      </p:pic>
      <p:pic>
        <p:nvPicPr>
          <p:cNvPr id="132" name="Imagen 131">
            <a:extLst>
              <a:ext uri="{FF2B5EF4-FFF2-40B4-BE49-F238E27FC236}">
                <a16:creationId xmlns:a16="http://schemas.microsoft.com/office/drawing/2014/main" id="{803EF913-EF19-A74D-8645-A6BE7A2D25F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914006" y="1569804"/>
            <a:ext cx="603211" cy="603211"/>
          </a:xfrm>
          <a:prstGeom prst="rect">
            <a:avLst/>
          </a:prstGeom>
        </p:spPr>
      </p:pic>
      <p:pic>
        <p:nvPicPr>
          <p:cNvPr id="134" name="Imagen 133">
            <a:extLst>
              <a:ext uri="{FF2B5EF4-FFF2-40B4-BE49-F238E27FC236}">
                <a16:creationId xmlns:a16="http://schemas.microsoft.com/office/drawing/2014/main" id="{AAFA63E8-E972-3B45-8128-3759777D632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632772" y="1569804"/>
            <a:ext cx="603211" cy="603211"/>
          </a:xfrm>
          <a:prstGeom prst="rect">
            <a:avLst/>
          </a:prstGeom>
        </p:spPr>
      </p:pic>
      <p:pic>
        <p:nvPicPr>
          <p:cNvPr id="136" name="Imagen 135">
            <a:extLst>
              <a:ext uri="{FF2B5EF4-FFF2-40B4-BE49-F238E27FC236}">
                <a16:creationId xmlns:a16="http://schemas.microsoft.com/office/drawing/2014/main" id="{15F7F310-8F11-344F-AA96-4C3CA15DCDB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351540" y="1569803"/>
            <a:ext cx="604800" cy="604800"/>
          </a:xfrm>
          <a:prstGeom prst="rect">
            <a:avLst/>
          </a:prstGeom>
        </p:spPr>
      </p:pic>
      <p:pic>
        <p:nvPicPr>
          <p:cNvPr id="138" name="Imagen 137">
            <a:extLst>
              <a:ext uri="{FF2B5EF4-FFF2-40B4-BE49-F238E27FC236}">
                <a16:creationId xmlns:a16="http://schemas.microsoft.com/office/drawing/2014/main" id="{3154AD3A-5DBF-7C47-B9B2-28C96E8A9952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195239" y="2262419"/>
            <a:ext cx="603211" cy="603211"/>
          </a:xfrm>
          <a:prstGeom prst="rect">
            <a:avLst/>
          </a:prstGeom>
        </p:spPr>
      </p:pic>
      <p:pic>
        <p:nvPicPr>
          <p:cNvPr id="140" name="Imagen 139">
            <a:extLst>
              <a:ext uri="{FF2B5EF4-FFF2-40B4-BE49-F238E27FC236}">
                <a16:creationId xmlns:a16="http://schemas.microsoft.com/office/drawing/2014/main" id="{E28778A7-F6F6-A24C-A5DE-C63E691CCB6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914006" y="2262419"/>
            <a:ext cx="603211" cy="603211"/>
          </a:xfrm>
          <a:prstGeom prst="rect">
            <a:avLst/>
          </a:prstGeom>
        </p:spPr>
      </p:pic>
      <p:pic>
        <p:nvPicPr>
          <p:cNvPr id="142" name="Imagen 141">
            <a:extLst>
              <a:ext uri="{FF2B5EF4-FFF2-40B4-BE49-F238E27FC236}">
                <a16:creationId xmlns:a16="http://schemas.microsoft.com/office/drawing/2014/main" id="{BA491BDA-5DFE-D140-916E-F0EB0EE555BC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633833" y="2260315"/>
            <a:ext cx="603211" cy="603211"/>
          </a:xfrm>
          <a:prstGeom prst="rect">
            <a:avLst/>
          </a:prstGeom>
        </p:spPr>
      </p:pic>
      <p:pic>
        <p:nvPicPr>
          <p:cNvPr id="144" name="Imagen 143">
            <a:extLst>
              <a:ext uri="{FF2B5EF4-FFF2-40B4-BE49-F238E27FC236}">
                <a16:creationId xmlns:a16="http://schemas.microsoft.com/office/drawing/2014/main" id="{CF5B2F65-2F00-9641-94E7-D524E657453D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351541" y="2260803"/>
            <a:ext cx="603211" cy="603211"/>
          </a:xfrm>
          <a:prstGeom prst="rect">
            <a:avLst/>
          </a:prstGeom>
        </p:spPr>
      </p:pic>
      <p:pic>
        <p:nvPicPr>
          <p:cNvPr id="146" name="Imagen 145">
            <a:extLst>
              <a:ext uri="{FF2B5EF4-FFF2-40B4-BE49-F238E27FC236}">
                <a16:creationId xmlns:a16="http://schemas.microsoft.com/office/drawing/2014/main" id="{CD1DFA16-0444-2740-AC08-9EC01122B5EE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195239" y="2955034"/>
            <a:ext cx="603211" cy="603211"/>
          </a:xfrm>
          <a:prstGeom prst="rect">
            <a:avLst/>
          </a:prstGeom>
        </p:spPr>
      </p:pic>
      <p:pic>
        <p:nvPicPr>
          <p:cNvPr id="148" name="Imagen 147">
            <a:extLst>
              <a:ext uri="{FF2B5EF4-FFF2-40B4-BE49-F238E27FC236}">
                <a16:creationId xmlns:a16="http://schemas.microsoft.com/office/drawing/2014/main" id="{4222DC4C-AA6C-F740-9D92-A034DF8069EF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914358" y="2955034"/>
            <a:ext cx="603211" cy="603211"/>
          </a:xfrm>
          <a:prstGeom prst="rect">
            <a:avLst/>
          </a:prstGeom>
        </p:spPr>
      </p:pic>
      <p:pic>
        <p:nvPicPr>
          <p:cNvPr id="150" name="Imagen 149">
            <a:extLst>
              <a:ext uri="{FF2B5EF4-FFF2-40B4-BE49-F238E27FC236}">
                <a16:creationId xmlns:a16="http://schemas.microsoft.com/office/drawing/2014/main" id="{06926666-7ED2-C847-B8D0-ABE38D352107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632772" y="2955034"/>
            <a:ext cx="603211" cy="603211"/>
          </a:xfrm>
          <a:prstGeom prst="rect">
            <a:avLst/>
          </a:prstGeom>
        </p:spPr>
      </p:pic>
      <p:pic>
        <p:nvPicPr>
          <p:cNvPr id="152" name="Imagen 151">
            <a:extLst>
              <a:ext uri="{FF2B5EF4-FFF2-40B4-BE49-F238E27FC236}">
                <a16:creationId xmlns:a16="http://schemas.microsoft.com/office/drawing/2014/main" id="{F18C738F-BD80-B046-AC66-76A9CE53716C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351541" y="2955034"/>
            <a:ext cx="603211" cy="603211"/>
          </a:xfrm>
          <a:prstGeom prst="rect">
            <a:avLst/>
          </a:prstGeom>
        </p:spPr>
      </p:pic>
      <p:pic>
        <p:nvPicPr>
          <p:cNvPr id="154" name="Imagen 153">
            <a:extLst>
              <a:ext uri="{FF2B5EF4-FFF2-40B4-BE49-F238E27FC236}">
                <a16:creationId xmlns:a16="http://schemas.microsoft.com/office/drawing/2014/main" id="{E7DFB582-C7BE-D94E-9A8A-A706BE1E7764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195239" y="3621885"/>
            <a:ext cx="603211" cy="603211"/>
          </a:xfrm>
          <a:prstGeom prst="rect">
            <a:avLst/>
          </a:prstGeom>
        </p:spPr>
      </p:pic>
      <p:pic>
        <p:nvPicPr>
          <p:cNvPr id="156" name="Imagen 155">
            <a:extLst>
              <a:ext uri="{FF2B5EF4-FFF2-40B4-BE49-F238E27FC236}">
                <a16:creationId xmlns:a16="http://schemas.microsoft.com/office/drawing/2014/main" id="{00D1D935-A481-6545-8974-8631AC2A136F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3913039" y="3621885"/>
            <a:ext cx="603211" cy="603211"/>
          </a:xfrm>
          <a:prstGeom prst="rect">
            <a:avLst/>
          </a:prstGeom>
        </p:spPr>
      </p:pic>
      <p:pic>
        <p:nvPicPr>
          <p:cNvPr id="158" name="Imagen 157">
            <a:extLst>
              <a:ext uri="{FF2B5EF4-FFF2-40B4-BE49-F238E27FC236}">
                <a16:creationId xmlns:a16="http://schemas.microsoft.com/office/drawing/2014/main" id="{AEBEAB8A-F6D7-4E4B-9282-576227D9008A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4632772" y="3621885"/>
            <a:ext cx="603211" cy="603211"/>
          </a:xfrm>
          <a:prstGeom prst="rect">
            <a:avLst/>
          </a:prstGeom>
        </p:spPr>
      </p:pic>
      <p:pic>
        <p:nvPicPr>
          <p:cNvPr id="160" name="Imagen 159">
            <a:extLst>
              <a:ext uri="{FF2B5EF4-FFF2-40B4-BE49-F238E27FC236}">
                <a16:creationId xmlns:a16="http://schemas.microsoft.com/office/drawing/2014/main" id="{A888C17F-E6B8-3244-B184-460382509859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5347557" y="3621885"/>
            <a:ext cx="603211" cy="603211"/>
          </a:xfrm>
          <a:prstGeom prst="rect">
            <a:avLst/>
          </a:prstGeom>
        </p:spPr>
      </p:pic>
      <p:pic>
        <p:nvPicPr>
          <p:cNvPr id="162" name="Imagen 161">
            <a:extLst>
              <a:ext uri="{FF2B5EF4-FFF2-40B4-BE49-F238E27FC236}">
                <a16:creationId xmlns:a16="http://schemas.microsoft.com/office/drawing/2014/main" id="{6106048E-1D8E-D14E-B064-60F588DDDDFD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3195239" y="4301739"/>
            <a:ext cx="603211" cy="603211"/>
          </a:xfrm>
          <a:prstGeom prst="rect">
            <a:avLst/>
          </a:prstGeom>
        </p:spPr>
      </p:pic>
      <p:sp>
        <p:nvSpPr>
          <p:cNvPr id="163" name="Título 1">
            <a:extLst>
              <a:ext uri="{FF2B5EF4-FFF2-40B4-BE49-F238E27FC236}">
                <a16:creationId xmlns:a16="http://schemas.microsoft.com/office/drawing/2014/main" id="{1B3CB16C-17E3-3346-930E-056CFF76EA26}"/>
              </a:ext>
            </a:extLst>
          </p:cNvPr>
          <p:cNvSpPr txBox="1">
            <a:spLocks/>
          </p:cNvSpPr>
          <p:nvPr/>
        </p:nvSpPr>
        <p:spPr>
          <a:xfrm>
            <a:off x="3085251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Castellà</a:t>
            </a:r>
            <a:endParaRPr lang="es-ES" sz="1200" dirty="0"/>
          </a:p>
        </p:txBody>
      </p:sp>
      <p:pic>
        <p:nvPicPr>
          <p:cNvPr id="166" name="Imagen 165">
            <a:extLst>
              <a:ext uri="{FF2B5EF4-FFF2-40B4-BE49-F238E27FC236}">
                <a16:creationId xmlns:a16="http://schemas.microsoft.com/office/drawing/2014/main" id="{590CE442-17C2-914D-A4B2-2AA0212A327D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6217955" y="1569803"/>
            <a:ext cx="604800" cy="604800"/>
          </a:xfrm>
          <a:prstGeom prst="rect">
            <a:avLst/>
          </a:prstGeom>
        </p:spPr>
      </p:pic>
      <p:pic>
        <p:nvPicPr>
          <p:cNvPr id="168" name="Imagen 167">
            <a:extLst>
              <a:ext uri="{FF2B5EF4-FFF2-40B4-BE49-F238E27FC236}">
                <a16:creationId xmlns:a16="http://schemas.microsoft.com/office/drawing/2014/main" id="{E5563C24-9F34-D541-8E9F-3172CF3C2BC2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6929366" y="1569803"/>
            <a:ext cx="604800" cy="604800"/>
          </a:xfrm>
          <a:prstGeom prst="rect">
            <a:avLst/>
          </a:prstGeom>
        </p:spPr>
      </p:pic>
      <p:pic>
        <p:nvPicPr>
          <p:cNvPr id="170" name="Imagen 169">
            <a:extLst>
              <a:ext uri="{FF2B5EF4-FFF2-40B4-BE49-F238E27FC236}">
                <a16:creationId xmlns:a16="http://schemas.microsoft.com/office/drawing/2014/main" id="{11879448-4779-7448-85CC-9A23409FE4AF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7649738" y="1557621"/>
            <a:ext cx="604800" cy="604800"/>
          </a:xfrm>
          <a:prstGeom prst="rect">
            <a:avLst/>
          </a:prstGeom>
        </p:spPr>
      </p:pic>
      <p:pic>
        <p:nvPicPr>
          <p:cNvPr id="172" name="Imagen 171">
            <a:extLst>
              <a:ext uri="{FF2B5EF4-FFF2-40B4-BE49-F238E27FC236}">
                <a16:creationId xmlns:a16="http://schemas.microsoft.com/office/drawing/2014/main" id="{20D329DE-BD12-BD4C-8C75-2DCAA7CA2BC0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8361149" y="1557621"/>
            <a:ext cx="604800" cy="604800"/>
          </a:xfrm>
          <a:prstGeom prst="rect">
            <a:avLst/>
          </a:prstGeom>
        </p:spPr>
      </p:pic>
      <p:pic>
        <p:nvPicPr>
          <p:cNvPr id="174" name="Imagen 173">
            <a:extLst>
              <a:ext uri="{FF2B5EF4-FFF2-40B4-BE49-F238E27FC236}">
                <a16:creationId xmlns:a16="http://schemas.microsoft.com/office/drawing/2014/main" id="{57E2CE52-9C7A-E74B-8694-0D9723B5990F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6217955" y="2258726"/>
            <a:ext cx="604800" cy="604800"/>
          </a:xfrm>
          <a:prstGeom prst="rect">
            <a:avLst/>
          </a:prstGeom>
        </p:spPr>
      </p:pic>
      <p:pic>
        <p:nvPicPr>
          <p:cNvPr id="176" name="Imagen 175">
            <a:extLst>
              <a:ext uri="{FF2B5EF4-FFF2-40B4-BE49-F238E27FC236}">
                <a16:creationId xmlns:a16="http://schemas.microsoft.com/office/drawing/2014/main" id="{0AF03767-3485-8549-AA80-C6AFCF91AB09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6930277" y="2258726"/>
            <a:ext cx="604800" cy="604800"/>
          </a:xfrm>
          <a:prstGeom prst="rect">
            <a:avLst/>
          </a:prstGeom>
        </p:spPr>
      </p:pic>
      <p:pic>
        <p:nvPicPr>
          <p:cNvPr id="178" name="Imagen 177">
            <a:extLst>
              <a:ext uri="{FF2B5EF4-FFF2-40B4-BE49-F238E27FC236}">
                <a16:creationId xmlns:a16="http://schemas.microsoft.com/office/drawing/2014/main" id="{E9734CF4-0DE5-9D4B-95E6-46268891581D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7641173" y="2268099"/>
            <a:ext cx="604800" cy="604800"/>
          </a:xfrm>
          <a:prstGeom prst="rect">
            <a:avLst/>
          </a:prstGeom>
        </p:spPr>
      </p:pic>
      <p:pic>
        <p:nvPicPr>
          <p:cNvPr id="180" name="Imagen 179">
            <a:extLst>
              <a:ext uri="{FF2B5EF4-FFF2-40B4-BE49-F238E27FC236}">
                <a16:creationId xmlns:a16="http://schemas.microsoft.com/office/drawing/2014/main" id="{5D1A4BF9-C59E-C34D-97C0-806A1D88CDA7}"/>
              </a:ext>
            </a:extLst>
          </p:cNvPr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8352069" y="2269372"/>
            <a:ext cx="604800" cy="604800"/>
          </a:xfrm>
          <a:prstGeom prst="rect">
            <a:avLst/>
          </a:prstGeom>
        </p:spPr>
      </p:pic>
      <p:pic>
        <p:nvPicPr>
          <p:cNvPr id="182" name="Imagen 181">
            <a:extLst>
              <a:ext uri="{FF2B5EF4-FFF2-40B4-BE49-F238E27FC236}">
                <a16:creationId xmlns:a16="http://schemas.microsoft.com/office/drawing/2014/main" id="{FC97F2A1-782A-164B-9EAB-1EAD28542645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6226520" y="2955034"/>
            <a:ext cx="604800" cy="604800"/>
          </a:xfrm>
          <a:prstGeom prst="rect">
            <a:avLst/>
          </a:prstGeom>
        </p:spPr>
      </p:pic>
      <p:pic>
        <p:nvPicPr>
          <p:cNvPr id="184" name="Imagen 183">
            <a:extLst>
              <a:ext uri="{FF2B5EF4-FFF2-40B4-BE49-F238E27FC236}">
                <a16:creationId xmlns:a16="http://schemas.microsoft.com/office/drawing/2014/main" id="{D8D73B8C-A170-814D-A0BA-09D240E2560F}"/>
              </a:ext>
            </a:extLst>
          </p:cNvPr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6929366" y="2957139"/>
            <a:ext cx="604800" cy="604800"/>
          </a:xfrm>
          <a:prstGeom prst="rect">
            <a:avLst/>
          </a:prstGeom>
        </p:spPr>
      </p:pic>
      <p:pic>
        <p:nvPicPr>
          <p:cNvPr id="186" name="Imagen 185">
            <a:extLst>
              <a:ext uri="{FF2B5EF4-FFF2-40B4-BE49-F238E27FC236}">
                <a16:creationId xmlns:a16="http://schemas.microsoft.com/office/drawing/2014/main" id="{96070859-BEEB-CF40-82B7-019FCD00ED68}"/>
              </a:ext>
            </a:extLst>
          </p:cNvPr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7641173" y="2958457"/>
            <a:ext cx="604800" cy="604800"/>
          </a:xfrm>
          <a:prstGeom prst="rect">
            <a:avLst/>
          </a:prstGeom>
        </p:spPr>
      </p:pic>
      <p:pic>
        <p:nvPicPr>
          <p:cNvPr id="188" name="Imagen 187">
            <a:extLst>
              <a:ext uri="{FF2B5EF4-FFF2-40B4-BE49-F238E27FC236}">
                <a16:creationId xmlns:a16="http://schemas.microsoft.com/office/drawing/2014/main" id="{2A3E395A-E53E-6A46-B7B0-28B4FF94C82E}"/>
              </a:ext>
            </a:extLst>
          </p:cNvPr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8343787" y="2966551"/>
            <a:ext cx="604800" cy="604800"/>
          </a:xfrm>
          <a:prstGeom prst="rect">
            <a:avLst/>
          </a:prstGeom>
        </p:spPr>
      </p:pic>
      <p:pic>
        <p:nvPicPr>
          <p:cNvPr id="190" name="Imagen 189">
            <a:extLst>
              <a:ext uri="{FF2B5EF4-FFF2-40B4-BE49-F238E27FC236}">
                <a16:creationId xmlns:a16="http://schemas.microsoft.com/office/drawing/2014/main" id="{E857A0F0-31D1-6E4B-8EA0-5F01E5DB778D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6226520" y="3619821"/>
            <a:ext cx="604800" cy="604800"/>
          </a:xfrm>
          <a:prstGeom prst="rect">
            <a:avLst/>
          </a:prstGeom>
        </p:spPr>
      </p:pic>
      <p:pic>
        <p:nvPicPr>
          <p:cNvPr id="192" name="Imagen 191">
            <a:extLst>
              <a:ext uri="{FF2B5EF4-FFF2-40B4-BE49-F238E27FC236}">
                <a16:creationId xmlns:a16="http://schemas.microsoft.com/office/drawing/2014/main" id="{F7452421-4004-3845-A349-E757F911A330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6929366" y="3619821"/>
            <a:ext cx="604800" cy="604800"/>
          </a:xfrm>
          <a:prstGeom prst="rect">
            <a:avLst/>
          </a:prstGeom>
        </p:spPr>
      </p:pic>
      <p:pic>
        <p:nvPicPr>
          <p:cNvPr id="194" name="Imagen 193">
            <a:extLst>
              <a:ext uri="{FF2B5EF4-FFF2-40B4-BE49-F238E27FC236}">
                <a16:creationId xmlns:a16="http://schemas.microsoft.com/office/drawing/2014/main" id="{A48BDFA8-9A64-9E41-BA93-F90326EB5C93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7641173" y="3619821"/>
            <a:ext cx="604800" cy="604800"/>
          </a:xfrm>
          <a:prstGeom prst="rect">
            <a:avLst/>
          </a:prstGeom>
        </p:spPr>
      </p:pic>
      <p:pic>
        <p:nvPicPr>
          <p:cNvPr id="196" name="Imagen 195">
            <a:extLst>
              <a:ext uri="{FF2B5EF4-FFF2-40B4-BE49-F238E27FC236}">
                <a16:creationId xmlns:a16="http://schemas.microsoft.com/office/drawing/2014/main" id="{A5CD048D-91BA-1445-8ACB-CD143F892B8C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8348136" y="3619821"/>
            <a:ext cx="604800" cy="604800"/>
          </a:xfrm>
          <a:prstGeom prst="rect">
            <a:avLst/>
          </a:prstGeom>
        </p:spPr>
      </p:pic>
      <p:pic>
        <p:nvPicPr>
          <p:cNvPr id="198" name="Imagen 197">
            <a:extLst>
              <a:ext uri="{FF2B5EF4-FFF2-40B4-BE49-F238E27FC236}">
                <a16:creationId xmlns:a16="http://schemas.microsoft.com/office/drawing/2014/main" id="{D1312790-13AD-DB4C-A8E4-19B5243D5879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6226520" y="4305796"/>
            <a:ext cx="604800" cy="604800"/>
          </a:xfrm>
          <a:prstGeom prst="rect">
            <a:avLst/>
          </a:prstGeom>
        </p:spPr>
      </p:pic>
      <p:pic>
        <p:nvPicPr>
          <p:cNvPr id="200" name="Imagen 199">
            <a:extLst>
              <a:ext uri="{FF2B5EF4-FFF2-40B4-BE49-F238E27FC236}">
                <a16:creationId xmlns:a16="http://schemas.microsoft.com/office/drawing/2014/main" id="{50D367F3-9AE3-5B4F-818C-648DF28936BC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6923115" y="4308846"/>
            <a:ext cx="604800" cy="604800"/>
          </a:xfrm>
          <a:prstGeom prst="rect">
            <a:avLst/>
          </a:prstGeom>
        </p:spPr>
      </p:pic>
      <p:sp>
        <p:nvSpPr>
          <p:cNvPr id="201" name="Título 1">
            <a:extLst>
              <a:ext uri="{FF2B5EF4-FFF2-40B4-BE49-F238E27FC236}">
                <a16:creationId xmlns:a16="http://schemas.microsoft.com/office/drawing/2014/main" id="{DB7877F7-3EBF-3C40-BB4E-09E68A27FAAD}"/>
              </a:ext>
            </a:extLst>
          </p:cNvPr>
          <p:cNvSpPr txBox="1">
            <a:spLocks/>
          </p:cNvSpPr>
          <p:nvPr/>
        </p:nvSpPr>
        <p:spPr>
          <a:xfrm>
            <a:off x="6125816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Anglès</a:t>
            </a:r>
            <a:endParaRPr lang="es-ES" sz="1200" dirty="0"/>
          </a:p>
        </p:txBody>
      </p:sp>
      <p:pic>
        <p:nvPicPr>
          <p:cNvPr id="203" name="Imagen 202">
            <a:extLst>
              <a:ext uri="{FF2B5EF4-FFF2-40B4-BE49-F238E27FC236}">
                <a16:creationId xmlns:a16="http://schemas.microsoft.com/office/drawing/2014/main" id="{631D68CB-9167-9246-A02B-F46D65E9AAB7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3944644" y="4333344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792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amb fotos</a:t>
            </a:r>
          </a:p>
        </p:txBody>
      </p:sp>
    </p:spTree>
    <p:extLst>
      <p:ext uri="{BB962C8B-B14F-4D97-AF65-F5344CB8AC3E}">
        <p14:creationId xmlns:p14="http://schemas.microsoft.com/office/powerpoint/2010/main" val="58192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051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0032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2971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4" name="Marcador de posición de imagen 3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5" name="Marcador de texto 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1656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posición de imagen 8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7297367"/>
      </p:ext>
    </p:extLst>
  </p:cSld>
  <p:clrMapOvr>
    <a:masterClrMapping/>
  </p:clrMapOvr>
</p:sld>
</file>

<file path=ppt/theme/theme1.xml><?xml version="1.0" encoding="utf-8"?>
<a:theme xmlns:a="http://schemas.openxmlformats.org/drawingml/2006/main" name="DiBa CAT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MB COLORS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PIA PEGA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FONS VERMELL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ORTADES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DiBa Cat plantilla</Template>
  <TotalTime>160</TotalTime>
  <Words>96</Words>
  <Application>Microsoft Office PowerPoint</Application>
  <PresentationFormat>Presentació en pantalla (16:9)</PresentationFormat>
  <Paragraphs>27</Paragraphs>
  <Slides>36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3</vt:i4>
      </vt:variant>
      <vt:variant>
        <vt:lpstr>Tema</vt:lpstr>
      </vt:variant>
      <vt:variant>
        <vt:i4>5</vt:i4>
      </vt:variant>
      <vt:variant>
        <vt:lpstr>Títols de les diapositives</vt:lpstr>
      </vt:variant>
      <vt:variant>
        <vt:i4>36</vt:i4>
      </vt:variant>
    </vt:vector>
  </HeadingPairs>
  <TitlesOfParts>
    <vt:vector size="44" baseType="lpstr">
      <vt:lpstr>Arial</vt:lpstr>
      <vt:lpstr>Calibri</vt:lpstr>
      <vt:lpstr>Helvetica</vt:lpstr>
      <vt:lpstr>DiBa CAT</vt:lpstr>
      <vt:lpstr>AMB COLORS</vt:lpstr>
      <vt:lpstr>COPIA PEGA</vt:lpstr>
      <vt:lpstr>FONS VERMELL</vt:lpstr>
      <vt:lpstr>PORTADES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Frase o cita que es vulgui destacar com a missatge de la presentació.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Formes per copiar i enganxar</vt:lpstr>
      <vt:lpstr>Imatges ODS per copiar i enganxar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Jordi Garcia jane</dc:creator>
  <cp:lastModifiedBy>MOYA GOTI, ELISABET</cp:lastModifiedBy>
  <cp:revision>25</cp:revision>
  <dcterms:created xsi:type="dcterms:W3CDTF">2020-11-10T08:00:18Z</dcterms:created>
  <dcterms:modified xsi:type="dcterms:W3CDTF">2021-05-25T07:26:29Z</dcterms:modified>
</cp:coreProperties>
</file>