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FE05D2-ADA4-2B49-84BA-4D2D4F794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1C360F-E0FE-7543-BF78-EAE7EE701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AE342B-CA34-8448-AC92-BEE4BCFBD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80F8A9-8579-DD4E-A9F3-C3597494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EE2E3E-067F-1B48-8027-8E1CCDD1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665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6180D-B42B-B848-9AC4-0D25A4C2D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4D98012-3392-6345-B897-212E05E50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6EC903-73B4-014F-8E63-2127A663C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77B521-35A5-364B-A970-5B79F708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9CE3EF-D3EB-AC42-8987-960782594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046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237B367-A0F7-7946-8ABE-335D799B21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61CAD92-6919-5B49-A94E-2F118EF86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DCE4AF-82F7-3F49-818A-85D7FACA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54ABC9-95BC-A14E-B2FA-BB0B6FAA4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665DB4-C2C4-EF45-939C-B9F66509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624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A337BF-B618-5B4A-B280-F0F67F23E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B73134-1897-6147-8C29-B24B6AD3C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D31DAD-84B0-1143-BB8C-C03D8DB6E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175E7A-3432-B94A-939D-60F0E77B5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32B018-E38E-164D-8042-2C91104B4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47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D098AA-6AF8-F340-9816-E53D96F9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D40F70-67E2-F149-A330-EC5791510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49E4E6-5A5F-4F42-BB68-8C624CE19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C8477D-6CF2-A248-AE14-AC2B8A933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9031FA-FCD7-D949-8CAF-E4456D834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122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9E0CBC-2020-4A40-A132-11660F4B7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819107-F4AD-DC42-BE83-42844D5023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FD197A-D7BF-6A43-82DD-982EB8C582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00871BF-4B3C-1847-9614-6DDCEC13F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410C66-6EAF-DB48-B6F3-25C847C08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251F5-743B-6B4D-909F-5553E3E3B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641C4-7535-8740-B71A-CBB13186C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6D6A95-7596-EE47-B203-3B939C6A2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06E7B68-7065-E340-A9E1-8D850E799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5A4CDC4-C4B5-5D4A-B903-7AB3FB311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A83D5B5-7285-A04F-BECF-BFCA0169A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C3C3EA1-9E28-B141-B51A-4A474437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9B979C-8430-6E4D-B57E-8E024EFA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74CA22-1E5C-7949-B17D-558B0A22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034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590FB4-F150-BD4B-86B1-FA5060F92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5F515EA-214A-134B-A143-AD60CB1E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C3E6F8-7D21-D842-8D85-BE8D3E561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87DCC5-DDDB-CC4C-9C3B-C75728F8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976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84C56A6-498A-0847-A63D-F7F2DEBF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795A529-0DA9-3242-9695-70524DAEC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354C6D-7767-7B4F-9959-B03249401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678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12C18A-BBBB-1A42-8D99-4575A6C91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C74ED6-1BA6-4C4B-9E47-D8999D0A4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9922B85-E507-9741-A84E-618F83DAA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1D1DAF-8944-8F46-B2D1-AEC23A91E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CAFDA9-263B-9248-8822-0112569CD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A8D51B-A66E-7A46-AA19-B7B2A4F0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964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07581A-8739-F145-90F6-87C063D86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BB14574-BD36-4E47-9BF2-C875D9922C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8B440F8-DF6D-F247-9F40-20EA0E156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A56EB9-BF2A-CB44-B53C-32D99DCF2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8ACB92-605E-7C46-B034-E4160DF3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32430D-F206-E440-B9E2-A7D998B7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96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3EFD795-645C-1F49-A622-E71080D1A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EFA20A-0654-D446-AB8A-AC58333B5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93D476-ECF5-CF4D-B6AD-5FB3B81C3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27D34-EE15-0745-A32C-AE5A6F224180}" type="datetimeFigureOut">
              <a:rPr lang="es-ES" smtClean="0"/>
              <a:t>4/2/22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EABADD-609E-054A-A01A-C0FEBCDF0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AF4799-2A31-3E44-BFB5-098C9FF74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0BBAE-4F1F-2A4F-B842-FE8A9DB93D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16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A483641-B45E-A144-AC81-C74A6978F103}"/>
              </a:ext>
            </a:extLst>
          </p:cNvPr>
          <p:cNvSpPr txBox="1"/>
          <p:nvPr/>
        </p:nvSpPr>
        <p:spPr>
          <a:xfrm>
            <a:off x="705757" y="371440"/>
            <a:ext cx="2066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Seminari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web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499816B-25FE-C644-8437-D7B677B87E63}"/>
              </a:ext>
            </a:extLst>
          </p:cNvPr>
          <p:cNvSpPr txBox="1"/>
          <p:nvPr/>
        </p:nvSpPr>
        <p:spPr>
          <a:xfrm>
            <a:off x="6287065" y="4809085"/>
            <a:ext cx="519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Introduïu</a:t>
            </a:r>
            <a:r>
              <a:rPr lang="es-ES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</a:t>
            </a:r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s-ES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horari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89289F5-5BB1-ED4D-8319-CE12B68B95B9}"/>
              </a:ext>
            </a:extLst>
          </p:cNvPr>
          <p:cNvSpPr txBox="1"/>
          <p:nvPr/>
        </p:nvSpPr>
        <p:spPr>
          <a:xfrm>
            <a:off x="705757" y="1049454"/>
            <a:ext cx="1035354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600"/>
              </a:lnSpc>
            </a:pPr>
            <a:r>
              <a:rPr lang="es-E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Títol</a:t>
            </a:r>
            <a:r>
              <a:rPr lang="es-ES" sz="5600" b="1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s-ES" sz="5600" b="1" dirty="0" err="1">
                <a:latin typeface="Arial" panose="020B0604020202020204" pitchFamily="34" charset="0"/>
                <a:cs typeface="Arial" panose="020B0604020202020204" pitchFamily="34" charset="0"/>
              </a:rPr>
              <a:t>seminari</a:t>
            </a:r>
            <a:r>
              <a:rPr lang="es-ES" sz="5600" b="1" dirty="0">
                <a:latin typeface="Arial" panose="020B0604020202020204" pitchFamily="34" charset="0"/>
                <a:cs typeface="Arial" panose="020B0604020202020204" pitchFamily="34" charset="0"/>
              </a:rPr>
              <a:t> web</a:t>
            </a:r>
          </a:p>
        </p:txBody>
      </p:sp>
    </p:spTree>
    <p:extLst>
      <p:ext uri="{BB962C8B-B14F-4D97-AF65-F5344CB8AC3E}">
        <p14:creationId xmlns:p14="http://schemas.microsoft.com/office/powerpoint/2010/main" val="3743554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Macintosh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CELMA DOMENECH, JORGE</dc:creator>
  <cp:lastModifiedBy>CELMA DOMENECH, JORGE</cp:lastModifiedBy>
  <cp:revision>2</cp:revision>
  <dcterms:created xsi:type="dcterms:W3CDTF">2022-02-04T10:51:04Z</dcterms:created>
  <dcterms:modified xsi:type="dcterms:W3CDTF">2022-02-04T10:57:33Z</dcterms:modified>
</cp:coreProperties>
</file>